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3" r:id="rId4"/>
  </p:sldMasterIdLst>
  <p:notesMasterIdLst>
    <p:notesMasterId r:id="rId22"/>
  </p:notesMasterIdLst>
  <p:handoutMasterIdLst>
    <p:handoutMasterId r:id="rId23"/>
  </p:handoutMasterIdLst>
  <p:sldIdLst>
    <p:sldId id="269" r:id="rId5"/>
    <p:sldId id="272" r:id="rId6"/>
    <p:sldId id="259" r:id="rId7"/>
    <p:sldId id="288" r:id="rId8"/>
    <p:sldId id="275" r:id="rId9"/>
    <p:sldId id="276" r:id="rId10"/>
    <p:sldId id="274" r:id="rId11"/>
    <p:sldId id="278" r:id="rId12"/>
    <p:sldId id="285" r:id="rId13"/>
    <p:sldId id="280" r:id="rId14"/>
    <p:sldId id="286" r:id="rId15"/>
    <p:sldId id="281" r:id="rId16"/>
    <p:sldId id="282" r:id="rId17"/>
    <p:sldId id="283" r:id="rId18"/>
    <p:sldId id="287" r:id="rId19"/>
    <p:sldId id="284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39A418-C943-DD85-ADF2-615A2809C342}" name="Michaele Watts" initials="mlw" userId="Michaele Watts" providerId="None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  <p188:author id="{05079B93-9652-6626-7181-414354FAD15D}" name="Sher Dionisio" initials="SD" userId="Sher Dionisio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8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DCD5-0941-5769-ECED-7C51AEF62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E7E7D-45C2-DE79-EAAE-B67DDB0F4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07F8E-AD63-2A7D-77F5-5FE5E65F9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5A15E-A125-DCE4-EA95-8F34D5AE0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1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22C0-2EE0-A3F6-7D9C-515A80235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4C092-9AD1-D8FC-7F8E-A4FD724C6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D9957-F19F-D18A-BFCA-0F7E96F3A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949F3-0544-BF3C-799C-11A3FAE97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BAE56-1B19-D9E1-48BB-FD0131AD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82D53-7BCF-96BF-B92F-30C67D2AE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D2E61-C525-8112-8509-EF555EF02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E4F9-2AFE-639F-B667-B8C1F0EDF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6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3AAB7-A25D-CD84-192D-A82780E22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E4CBC4-20E8-5771-B306-9D0E28A47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EB4CFC-F57D-1FD8-BC7D-1DEF05A28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735F8-B3B9-5D75-0D13-8A544CBAE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90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D1FF6-A81C-1E0D-4992-F82D6ABE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4C436-0C19-E31E-C39C-18D46B6F2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A773C-3FCB-D77E-0DBA-99B77EA2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4846E-B8D6-DB9F-1026-DB468C6A3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77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9934F-B599-5762-BF70-6C1A4747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1E208-F11D-BC04-A8FC-0AFC977A3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6F4BB6-060D-1FC9-5CC1-AAFBDC282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39C2-F5AA-DB66-867F-DA3852050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8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2C5B-E0FE-54F8-9738-EBB3D3C54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EE914-3448-BEE8-FEE8-E30FC7C0A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7F7D8-1660-B287-7D01-DC79639C2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A779D-DA8F-528D-48B4-ED75CE752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7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B68AD-DD36-DF74-69B5-EBBF5781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3840A-B7C3-878F-343D-CFCCCEDC6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BE3F5-C0F0-816A-5D98-B654B0E72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616B-EC3A-ABFF-0E28-9AB88B7C7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9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399E-BBC5-542F-7A0E-D513CEDF4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808BB-D44D-BBC1-EC01-B833C6892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A3AF9-BB72-8F11-1797-D5C77F190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62575-6154-42CA-90F6-0B5DCC978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4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611C47-FD23-DB44-05A2-E9FA5C0A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5109526"/>
            <a:ext cx="10923935" cy="74771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34028" y="12215"/>
            <a:ext cx="1499574" cy="620712"/>
          </a:xfrm>
        </p:spPr>
        <p:txBody>
          <a:bodyPr/>
          <a:lstStyle/>
          <a:p>
            <a:fld id="{F6DBBB59-6616-794F-B1DC-24A73B0A2B42}" type="datetime1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224098" y="12215"/>
            <a:ext cx="3777267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9963" y="12215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5871529"/>
            <a:ext cx="10923935" cy="58147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1AC6E47-82C7-BBE8-C329-45EEADAF4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620711"/>
            <a:ext cx="10923935" cy="4365714"/>
          </a:xfrm>
          <a:custGeom>
            <a:avLst/>
            <a:gdLst>
              <a:gd name="connsiteX0" fmla="*/ 0 w 10923935"/>
              <a:gd name="connsiteY0" fmla="*/ 0 h 4365714"/>
              <a:gd name="connsiteX1" fmla="*/ 10923935 w 10923935"/>
              <a:gd name="connsiteY1" fmla="*/ 0 h 4365714"/>
              <a:gd name="connsiteX2" fmla="*/ 10923935 w 10923935"/>
              <a:gd name="connsiteY2" fmla="*/ 590024 h 4365714"/>
              <a:gd name="connsiteX3" fmla="*/ 10854449 w 10923935"/>
              <a:gd name="connsiteY3" fmla="*/ 666477 h 4365714"/>
              <a:gd name="connsiteX4" fmla="*/ 10478364 w 10923935"/>
              <a:gd name="connsiteY4" fmla="*/ 1714096 h 4365714"/>
              <a:gd name="connsiteX5" fmla="*/ 10854449 w 10923935"/>
              <a:gd name="connsiteY5" fmla="*/ 2761715 h 4365714"/>
              <a:gd name="connsiteX6" fmla="*/ 10923935 w 10923935"/>
              <a:gd name="connsiteY6" fmla="*/ 2838168 h 4365714"/>
              <a:gd name="connsiteX7" fmla="*/ 10923935 w 10923935"/>
              <a:gd name="connsiteY7" fmla="*/ 4365714 h 4365714"/>
              <a:gd name="connsiteX8" fmla="*/ 0 w 10923935"/>
              <a:gd name="connsiteY8" fmla="*/ 4365714 h 43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23935" h="4365714">
                <a:moveTo>
                  <a:pt x="0" y="0"/>
                </a:moveTo>
                <a:lnTo>
                  <a:pt x="10923935" y="0"/>
                </a:lnTo>
                <a:lnTo>
                  <a:pt x="10923935" y="590024"/>
                </a:lnTo>
                <a:lnTo>
                  <a:pt x="10854449" y="666477"/>
                </a:lnTo>
                <a:cubicBezTo>
                  <a:pt x="10619501" y="951169"/>
                  <a:pt x="10478364" y="1316150"/>
                  <a:pt x="10478364" y="1714096"/>
                </a:cubicBezTo>
                <a:cubicBezTo>
                  <a:pt x="10478364" y="2112042"/>
                  <a:pt x="10619501" y="2477023"/>
                  <a:pt x="10854449" y="2761715"/>
                </a:cubicBezTo>
                <a:lnTo>
                  <a:pt x="10923935" y="2838168"/>
                </a:lnTo>
                <a:lnTo>
                  <a:pt x="10923935" y="4365714"/>
                </a:lnTo>
                <a:lnTo>
                  <a:pt x="0" y="4365714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 l="-5874" t="-14218" r="-5875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90E47-8ECA-FEFE-B132-694A0DDC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2CDF722-8006-7272-24D3-C4374135F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52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634999"/>
            <a:ext cx="4714867" cy="74676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5B48ED-478C-BDC1-D20E-89B0C95ADE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6604" y="634998"/>
            <a:ext cx="5465012" cy="5602289"/>
          </a:xfrm>
          <a:custGeom>
            <a:avLst/>
            <a:gdLst>
              <a:gd name="connsiteX0" fmla="*/ 0 w 5465012"/>
              <a:gd name="connsiteY0" fmla="*/ 0 h 5602289"/>
              <a:gd name="connsiteX1" fmla="*/ 5465012 w 5465012"/>
              <a:gd name="connsiteY1" fmla="*/ 0 h 5602289"/>
              <a:gd name="connsiteX2" fmla="*/ 5465012 w 5465012"/>
              <a:gd name="connsiteY2" fmla="*/ 5602289 h 5602289"/>
              <a:gd name="connsiteX3" fmla="*/ 0 w 5465012"/>
              <a:gd name="connsiteY3" fmla="*/ 5602289 h 5602289"/>
              <a:gd name="connsiteX4" fmla="*/ 0 w 5465012"/>
              <a:gd name="connsiteY4" fmla="*/ 5260978 h 5602289"/>
              <a:gd name="connsiteX5" fmla="*/ 84015 w 5465012"/>
              <a:gd name="connsiteY5" fmla="*/ 5168539 h 5602289"/>
              <a:gd name="connsiteX6" fmla="*/ 460100 w 5465012"/>
              <a:gd name="connsiteY6" fmla="*/ 4120920 h 5602289"/>
              <a:gd name="connsiteX7" fmla="*/ 84015 w 5465012"/>
              <a:gd name="connsiteY7" fmla="*/ 3073301 h 5602289"/>
              <a:gd name="connsiteX8" fmla="*/ 0 w 5465012"/>
              <a:gd name="connsiteY8" fmla="*/ 2980862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5012" h="5602289">
                <a:moveTo>
                  <a:pt x="0" y="0"/>
                </a:moveTo>
                <a:lnTo>
                  <a:pt x="5465012" y="0"/>
                </a:lnTo>
                <a:lnTo>
                  <a:pt x="5465012" y="5602289"/>
                </a:lnTo>
                <a:lnTo>
                  <a:pt x="0" y="5602289"/>
                </a:lnTo>
                <a:lnTo>
                  <a:pt x="0" y="5260978"/>
                </a:lnTo>
                <a:lnTo>
                  <a:pt x="84015" y="5168539"/>
                </a:lnTo>
                <a:cubicBezTo>
                  <a:pt x="318963" y="4883847"/>
                  <a:pt x="460100" y="4518866"/>
                  <a:pt x="460100" y="4120920"/>
                </a:cubicBezTo>
                <a:cubicBezTo>
                  <a:pt x="460100" y="3722975"/>
                  <a:pt x="318963" y="3357993"/>
                  <a:pt x="84015" y="3073301"/>
                </a:cubicBezTo>
                <a:lnTo>
                  <a:pt x="0" y="298086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1904" t="-11334" r="-303" b="-1108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9" y="1748476"/>
            <a:ext cx="4699963" cy="410781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buFont typeface="+mj-lt"/>
              <a:buAutoNum type="arabicPeriod"/>
              <a:defRPr sz="1800"/>
            </a:lvl1pPr>
            <a:lvl2pPr marL="571500" indent="-342900">
              <a:lnSpc>
                <a:spcPct val="90000"/>
              </a:lnSpc>
              <a:buFont typeface="+mj-lt"/>
              <a:buAutoNum type="arabicPeriod"/>
              <a:defRPr sz="1800"/>
            </a:lvl2pPr>
            <a:lvl3pPr marL="800100" indent="-342900">
              <a:lnSpc>
                <a:spcPct val="90000"/>
              </a:lnSpc>
              <a:buFont typeface="+mj-lt"/>
              <a:buAutoNum type="arabicPeriod"/>
              <a:defRPr sz="1800"/>
            </a:lvl3pPr>
            <a:lvl4pPr marL="1028700" indent="-342900">
              <a:lnSpc>
                <a:spcPct val="90000"/>
              </a:lnSpc>
              <a:buFont typeface="+mj-lt"/>
              <a:buAutoNum type="arabicPeriod"/>
              <a:defRPr sz="1800"/>
            </a:lvl4pPr>
            <a:lvl5pPr>
              <a:lnSpc>
                <a:spcPct val="90000"/>
              </a:lnSpc>
              <a:buFont typeface="+mj-lt"/>
              <a:buAutoNum type="arabi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00A1B2-AD6B-0AD8-23CB-7082BE56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0" y="6237288"/>
            <a:ext cx="928064" cy="620712"/>
          </a:xfrm>
        </p:spPr>
        <p:txBody>
          <a:bodyPr/>
          <a:lstStyle/>
          <a:p>
            <a:fld id="{05572CD2-BFD3-8448-8917-159E5D0C05A2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95593" y="6237288"/>
            <a:ext cx="3205782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660" y="654240"/>
            <a:ext cx="3774301" cy="74676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95592" y="1748475"/>
            <a:ext cx="3762370" cy="4107811"/>
          </a:xfrm>
        </p:spPr>
        <p:txBody>
          <a:bodyPr>
            <a:normAutofit/>
          </a:bodyPr>
          <a:lstStyle>
            <a:lvl1pPr marL="457200" indent="-457200">
              <a:lnSpc>
                <a:spcPct val="140000"/>
              </a:lnSpc>
              <a:buFont typeface="+mj-lt"/>
              <a:buAutoNum type="arabicPeriod"/>
              <a:defRPr sz="2000" b="1">
                <a:solidFill>
                  <a:schemeClr val="accent1"/>
                </a:solidFill>
              </a:defRPr>
            </a:lvl1pPr>
            <a:lvl2pPr marL="4572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2pPr>
            <a:lvl3pPr marL="9144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3pPr>
            <a:lvl4pPr marL="13716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4pPr>
            <a:lvl5pPr marL="18288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0" y="6237288"/>
            <a:ext cx="928064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9413636-1A06-C24F-9111-094EE03CB84B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95592" y="6237288"/>
            <a:ext cx="3205779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583734-2162-546C-6889-AB4BAA3A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713" y="0"/>
            <a:ext cx="431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51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2129475"/>
            <a:ext cx="4719431" cy="259905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714867" cy="259905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5C3E-A01B-5747-9820-A22D97A21573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88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2129475"/>
            <a:ext cx="4328499" cy="372776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2129475"/>
            <a:ext cx="5266077" cy="3727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C09D-8915-734F-8E43-FF864771946F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87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381759"/>
            <a:ext cx="4328493" cy="44754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05" y="1381760"/>
            <a:ext cx="6209058" cy="4475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26B7-530E-6044-8027-3A2605A8A002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98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001715"/>
            <a:ext cx="4328500" cy="485552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4"/>
            <a:ext cx="6209052" cy="48555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9605-F630-3E42-AE6D-DF4C25250507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0" y="1001714"/>
            <a:ext cx="3399383" cy="485552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19788" y="1001714"/>
            <a:ext cx="7138176" cy="4855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C1E20-8BCD-C146-81D4-38E754D51C12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9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92" y="635000"/>
            <a:ext cx="5652469" cy="746759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05493" y="1748476"/>
            <a:ext cx="5652469" cy="41087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  <a:lvl2pPr>
              <a:defRPr b="0" i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3A111B-5EAA-7341-A48B-4AF64D37F0EE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AF9DC207-1245-F373-F162-ABF4FF3F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5502"/>
          <a:stretch>
            <a:fillRect/>
          </a:stretch>
        </p:blipFill>
        <p:spPr>
          <a:xfrm flipH="1">
            <a:off x="1" y="1788008"/>
            <a:ext cx="4903311" cy="4376406"/>
          </a:xfrm>
          <a:custGeom>
            <a:avLst/>
            <a:gdLst>
              <a:gd name="connsiteX0" fmla="*/ 4903311 w 4903311"/>
              <a:gd name="connsiteY0" fmla="*/ 0 h 4376406"/>
              <a:gd name="connsiteX1" fmla="*/ 0 w 4903311"/>
              <a:gd name="connsiteY1" fmla="*/ 0 h 4376406"/>
              <a:gd name="connsiteX2" fmla="*/ 0 w 4903311"/>
              <a:gd name="connsiteY2" fmla="*/ 4376406 h 4376406"/>
              <a:gd name="connsiteX3" fmla="*/ 4903311 w 4903311"/>
              <a:gd name="connsiteY3" fmla="*/ 4376406 h 437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3311" h="4376406">
                <a:moveTo>
                  <a:pt x="4903311" y="0"/>
                </a:moveTo>
                <a:lnTo>
                  <a:pt x="0" y="0"/>
                </a:lnTo>
                <a:lnTo>
                  <a:pt x="0" y="4376406"/>
                </a:lnTo>
                <a:lnTo>
                  <a:pt x="4903311" y="43764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622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5000"/>
            <a:ext cx="10923933" cy="7467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F6B327F-976B-5170-4A98-7112B016E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8" y="1761565"/>
            <a:ext cx="10923935" cy="409472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8910" y="6237288"/>
            <a:ext cx="1499574" cy="620712"/>
          </a:xfrm>
        </p:spPr>
        <p:txBody>
          <a:bodyPr/>
          <a:lstStyle/>
          <a:p>
            <a:fld id="{433C421A-0634-BE48-B165-8DC2169407EC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CE0B156-FCC4-15B0-EDFE-3DE56131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8"/>
          <a:stretch>
            <a:fillRect/>
          </a:stretch>
        </p:blipFill>
        <p:spPr>
          <a:xfrm flipH="1" flipV="1">
            <a:off x="0" y="6241735"/>
            <a:ext cx="4791064" cy="616266"/>
          </a:xfrm>
          <a:custGeom>
            <a:avLst/>
            <a:gdLst>
              <a:gd name="connsiteX0" fmla="*/ 4791064 w 4791064"/>
              <a:gd name="connsiteY0" fmla="*/ 616266 h 616266"/>
              <a:gd name="connsiteX1" fmla="*/ 0 w 4791064"/>
              <a:gd name="connsiteY1" fmla="*/ 616266 h 616266"/>
              <a:gd name="connsiteX2" fmla="*/ 0 w 4791064"/>
              <a:gd name="connsiteY2" fmla="*/ 0 h 616266"/>
              <a:gd name="connsiteX3" fmla="*/ 4791064 w 4791064"/>
              <a:gd name="connsiteY3" fmla="*/ 0 h 61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1064" h="616266">
                <a:moveTo>
                  <a:pt x="4791064" y="616266"/>
                </a:moveTo>
                <a:lnTo>
                  <a:pt x="0" y="616266"/>
                </a:lnTo>
                <a:lnTo>
                  <a:pt x="0" y="0"/>
                </a:lnTo>
                <a:lnTo>
                  <a:pt x="4791064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1769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2" y="635000"/>
            <a:ext cx="5652462" cy="73342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 descr="Several people with masks walking around">
            <a:extLst>
              <a:ext uri="{FF2B5EF4-FFF2-40B4-BE49-F238E27FC236}">
                <a16:creationId xmlns:a16="http://schemas.microsoft.com/office/drawing/2014/main" id="{BFB3BD5B-8198-59F6-0219-A25DDB45A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454" y="634999"/>
            <a:ext cx="4328496" cy="5588001"/>
          </a:xfrm>
          <a:custGeom>
            <a:avLst/>
            <a:gdLst>
              <a:gd name="connsiteX0" fmla="*/ 0 w 4328496"/>
              <a:gd name="connsiteY0" fmla="*/ 0 h 5588001"/>
              <a:gd name="connsiteX1" fmla="*/ 4328496 w 4328496"/>
              <a:gd name="connsiteY1" fmla="*/ 0 h 5588001"/>
              <a:gd name="connsiteX2" fmla="*/ 4328496 w 4328496"/>
              <a:gd name="connsiteY2" fmla="*/ 5588001 h 5588001"/>
              <a:gd name="connsiteX3" fmla="*/ 0 w 4328496"/>
              <a:gd name="connsiteY3" fmla="*/ 5588001 h 5588001"/>
              <a:gd name="connsiteX4" fmla="*/ 0 w 4328496"/>
              <a:gd name="connsiteY4" fmla="*/ 5288782 h 5588001"/>
              <a:gd name="connsiteX5" fmla="*/ 2037 w 4328496"/>
              <a:gd name="connsiteY5" fmla="*/ 5286930 h 5588001"/>
              <a:gd name="connsiteX6" fmla="*/ 486464 w 4328496"/>
              <a:gd name="connsiteY6" fmla="*/ 4117420 h 5588001"/>
              <a:gd name="connsiteX7" fmla="*/ 2037 w 4328496"/>
              <a:gd name="connsiteY7" fmla="*/ 2947910 h 5588001"/>
              <a:gd name="connsiteX8" fmla="*/ 0 w 4328496"/>
              <a:gd name="connsiteY8" fmla="*/ 2946059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8496" h="5588001">
                <a:moveTo>
                  <a:pt x="0" y="0"/>
                </a:moveTo>
                <a:lnTo>
                  <a:pt x="4328496" y="0"/>
                </a:lnTo>
                <a:lnTo>
                  <a:pt x="4328496" y="5588001"/>
                </a:lnTo>
                <a:lnTo>
                  <a:pt x="0" y="5588001"/>
                </a:lnTo>
                <a:lnTo>
                  <a:pt x="0" y="5288782"/>
                </a:lnTo>
                <a:lnTo>
                  <a:pt x="2037" y="5286930"/>
                </a:lnTo>
                <a:cubicBezTo>
                  <a:pt x="301341" y="4987626"/>
                  <a:pt x="486464" y="4574142"/>
                  <a:pt x="486464" y="4117420"/>
                </a:cubicBezTo>
                <a:cubicBezTo>
                  <a:pt x="486464" y="3660698"/>
                  <a:pt x="301341" y="3247214"/>
                  <a:pt x="2037" y="2947910"/>
                </a:cubicBezTo>
                <a:lnTo>
                  <a:pt x="0" y="2946059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394" t="-11364" r="-15644" b="-11364"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501" y="1748474"/>
            <a:ext cx="5652462" cy="410876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D616745-A57B-4ACD-D68B-FE62834A2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48911" y="6237288"/>
            <a:ext cx="1051131" cy="620712"/>
          </a:xfrm>
        </p:spPr>
        <p:txBody>
          <a:bodyPr/>
          <a:lstStyle/>
          <a:p>
            <a:fld id="{E3C5FFB9-0DC3-2B48-9463-B067A67E3ADF}" type="datetime1">
              <a:rPr lang="en-US" smtClean="0"/>
              <a:t>11/16/2025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24098" y="6237288"/>
            <a:ext cx="3390891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4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10923935" cy="74675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8" y="1761565"/>
            <a:ext cx="10923935" cy="409472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FFA3-7AF2-C145-8DE8-B53BDDA151E3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95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4998"/>
            <a:ext cx="6209067" cy="150337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510477"/>
            <a:ext cx="6209066" cy="3346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CA96459-E838-8646-A931-ACDFD8BDADD1}" type="datetime1">
              <a:rPr lang="en-US" smtClean="0"/>
              <a:t>11/16/2025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514605" y="6237288"/>
            <a:ext cx="3385515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291887" y="6237288"/>
            <a:ext cx="551208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10D02F-8887-F500-8C27-E1397CA81D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634998"/>
            <a:ext cx="4157428" cy="5588001"/>
          </a:xfrm>
          <a:custGeom>
            <a:avLst/>
            <a:gdLst>
              <a:gd name="connsiteX0" fmla="*/ 0 w 4157428"/>
              <a:gd name="connsiteY0" fmla="*/ 0 h 5588001"/>
              <a:gd name="connsiteX1" fmla="*/ 4157428 w 4157428"/>
              <a:gd name="connsiteY1" fmla="*/ 0 h 5588001"/>
              <a:gd name="connsiteX2" fmla="*/ 4157428 w 4157428"/>
              <a:gd name="connsiteY2" fmla="*/ 3000317 h 5588001"/>
              <a:gd name="connsiteX3" fmla="*/ 4087934 w 4157428"/>
              <a:gd name="connsiteY3" fmla="*/ 3076780 h 5588001"/>
              <a:gd name="connsiteX4" fmla="*/ 3711848 w 4157428"/>
              <a:gd name="connsiteY4" fmla="*/ 4124399 h 5588001"/>
              <a:gd name="connsiteX5" fmla="*/ 4087934 w 4157428"/>
              <a:gd name="connsiteY5" fmla="*/ 5172018 h 5588001"/>
              <a:gd name="connsiteX6" fmla="*/ 4157428 w 4157428"/>
              <a:gd name="connsiteY6" fmla="*/ 5248481 h 5588001"/>
              <a:gd name="connsiteX7" fmla="*/ 4157428 w 4157428"/>
              <a:gd name="connsiteY7" fmla="*/ 5588001 h 5588001"/>
              <a:gd name="connsiteX8" fmla="*/ 0 w 4157428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7428" h="5588001">
                <a:moveTo>
                  <a:pt x="0" y="0"/>
                </a:moveTo>
                <a:lnTo>
                  <a:pt x="4157428" y="0"/>
                </a:lnTo>
                <a:lnTo>
                  <a:pt x="4157428" y="3000317"/>
                </a:lnTo>
                <a:lnTo>
                  <a:pt x="4087934" y="3076780"/>
                </a:lnTo>
                <a:cubicBezTo>
                  <a:pt x="3852985" y="3361472"/>
                  <a:pt x="3711848" y="3726454"/>
                  <a:pt x="3711848" y="4124399"/>
                </a:cubicBezTo>
                <a:cubicBezTo>
                  <a:pt x="3711848" y="4522345"/>
                  <a:pt x="3852985" y="4887326"/>
                  <a:pt x="4087934" y="5172018"/>
                </a:cubicBezTo>
                <a:lnTo>
                  <a:pt x="4157428" y="5248481"/>
                </a:lnTo>
                <a:lnTo>
                  <a:pt x="4157428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394" t="-11364" r="-15644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88173A-F9A7-63D1-B4B1-B89617F9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19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634999"/>
            <a:ext cx="6812227" cy="113666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6FD17FF-728F-5726-43E5-A768C3773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6" y="634999"/>
            <a:ext cx="3389323" cy="5602289"/>
          </a:xfrm>
          <a:custGeom>
            <a:avLst/>
            <a:gdLst>
              <a:gd name="connsiteX0" fmla="*/ 0 w 3389323"/>
              <a:gd name="connsiteY0" fmla="*/ 0 h 5602289"/>
              <a:gd name="connsiteX1" fmla="*/ 3389323 w 3389323"/>
              <a:gd name="connsiteY1" fmla="*/ 0 h 5602289"/>
              <a:gd name="connsiteX2" fmla="*/ 3389323 w 3389323"/>
              <a:gd name="connsiteY2" fmla="*/ 5602289 h 5602289"/>
              <a:gd name="connsiteX3" fmla="*/ 0 w 3389323"/>
              <a:gd name="connsiteY3" fmla="*/ 5602289 h 5602289"/>
              <a:gd name="connsiteX4" fmla="*/ 0 w 3389323"/>
              <a:gd name="connsiteY4" fmla="*/ 5260977 h 5602289"/>
              <a:gd name="connsiteX5" fmla="*/ 84015 w 3389323"/>
              <a:gd name="connsiteY5" fmla="*/ 5168538 h 5602289"/>
              <a:gd name="connsiteX6" fmla="*/ 460100 w 3389323"/>
              <a:gd name="connsiteY6" fmla="*/ 4120919 h 5602289"/>
              <a:gd name="connsiteX7" fmla="*/ 84015 w 3389323"/>
              <a:gd name="connsiteY7" fmla="*/ 3073300 h 5602289"/>
              <a:gd name="connsiteX8" fmla="*/ 0 w 3389323"/>
              <a:gd name="connsiteY8" fmla="*/ 2980861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9323" h="5602289">
                <a:moveTo>
                  <a:pt x="0" y="0"/>
                </a:moveTo>
                <a:lnTo>
                  <a:pt x="3389323" y="0"/>
                </a:lnTo>
                <a:lnTo>
                  <a:pt x="3389323" y="5602289"/>
                </a:lnTo>
                <a:lnTo>
                  <a:pt x="0" y="5602289"/>
                </a:lnTo>
                <a:lnTo>
                  <a:pt x="0" y="5260977"/>
                </a:lnTo>
                <a:lnTo>
                  <a:pt x="84015" y="5168538"/>
                </a:lnTo>
                <a:cubicBezTo>
                  <a:pt x="318963" y="4883846"/>
                  <a:pt x="460100" y="4518865"/>
                  <a:pt x="460100" y="4120919"/>
                </a:cubicBezTo>
                <a:cubicBezTo>
                  <a:pt x="460100" y="3722974"/>
                  <a:pt x="318963" y="3357992"/>
                  <a:pt x="84015" y="3073300"/>
                </a:cubicBezTo>
                <a:lnTo>
                  <a:pt x="0" y="298086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8705" t="-11334" r="-2" b="-1108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2128521"/>
            <a:ext cx="6812227" cy="3728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251576"/>
            <a:ext cx="1154384" cy="620711"/>
          </a:xfrm>
        </p:spPr>
        <p:txBody>
          <a:bodyPr/>
          <a:lstStyle/>
          <a:p>
            <a:fld id="{4C09C8D8-3638-B54E-B13C-9FC33C36B39E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C6FC9B-FE5B-88C4-534F-82F52FEA7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9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5000"/>
            <a:ext cx="7152042" cy="746759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6" y="1762759"/>
            <a:ext cx="7152043" cy="409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193311-8D96-4D41-863A-523563DF56FD}" type="datetime1">
              <a:rPr lang="en-US" smtClean="0"/>
              <a:t>11/16/2025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19552" y="6237288"/>
            <a:ext cx="2818160" cy="635953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224096" y="6237288"/>
            <a:ext cx="561973" cy="635953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33DD16-D93D-295B-880C-56770D4B6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3" y="634999"/>
            <a:ext cx="3466240" cy="5588002"/>
          </a:xfrm>
          <a:custGeom>
            <a:avLst/>
            <a:gdLst>
              <a:gd name="connsiteX0" fmla="*/ 0 w 3466240"/>
              <a:gd name="connsiteY0" fmla="*/ 0 h 5588002"/>
              <a:gd name="connsiteX1" fmla="*/ 3466240 w 3466240"/>
              <a:gd name="connsiteY1" fmla="*/ 0 h 5588002"/>
              <a:gd name="connsiteX2" fmla="*/ 3466240 w 3466240"/>
              <a:gd name="connsiteY2" fmla="*/ 3000315 h 5588002"/>
              <a:gd name="connsiteX3" fmla="*/ 3396745 w 3466240"/>
              <a:gd name="connsiteY3" fmla="*/ 3076779 h 5588002"/>
              <a:gd name="connsiteX4" fmla="*/ 3020659 w 3466240"/>
              <a:gd name="connsiteY4" fmla="*/ 4124398 h 5588002"/>
              <a:gd name="connsiteX5" fmla="*/ 3396745 w 3466240"/>
              <a:gd name="connsiteY5" fmla="*/ 5172017 h 5588002"/>
              <a:gd name="connsiteX6" fmla="*/ 3466240 w 3466240"/>
              <a:gd name="connsiteY6" fmla="*/ 5248481 h 5588002"/>
              <a:gd name="connsiteX7" fmla="*/ 3466240 w 3466240"/>
              <a:gd name="connsiteY7" fmla="*/ 5588002 h 5588002"/>
              <a:gd name="connsiteX8" fmla="*/ 0 w 3466240"/>
              <a:gd name="connsiteY8" fmla="*/ 5588002 h 558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6240" h="5588002">
                <a:moveTo>
                  <a:pt x="0" y="0"/>
                </a:moveTo>
                <a:lnTo>
                  <a:pt x="3466240" y="0"/>
                </a:lnTo>
                <a:lnTo>
                  <a:pt x="3466240" y="3000315"/>
                </a:lnTo>
                <a:lnTo>
                  <a:pt x="3396745" y="3076779"/>
                </a:lnTo>
                <a:cubicBezTo>
                  <a:pt x="3161796" y="3361471"/>
                  <a:pt x="3020659" y="3726453"/>
                  <a:pt x="3020659" y="4124398"/>
                </a:cubicBezTo>
                <a:cubicBezTo>
                  <a:pt x="3020659" y="4522344"/>
                  <a:pt x="3161796" y="4887325"/>
                  <a:pt x="3396745" y="5172017"/>
                </a:cubicBezTo>
                <a:lnTo>
                  <a:pt x="3466240" y="5248481"/>
                </a:lnTo>
                <a:lnTo>
                  <a:pt x="3466240" y="5588002"/>
                </a:lnTo>
                <a:lnTo>
                  <a:pt x="0" y="558800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11363" r="-18291" b="-1136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449D72-9BAF-C34D-A135-AAB55ABEC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7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46" y="620713"/>
            <a:ext cx="4304217" cy="112776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42B9F5-60D3-9580-D728-4F3607CBC6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6" y="620712"/>
            <a:ext cx="5977473" cy="5602289"/>
          </a:xfrm>
          <a:custGeom>
            <a:avLst/>
            <a:gdLst>
              <a:gd name="connsiteX0" fmla="*/ 0 w 5977473"/>
              <a:gd name="connsiteY0" fmla="*/ 0 h 5602289"/>
              <a:gd name="connsiteX1" fmla="*/ 5977473 w 5977473"/>
              <a:gd name="connsiteY1" fmla="*/ 0 h 5602289"/>
              <a:gd name="connsiteX2" fmla="*/ 5977473 w 5977473"/>
              <a:gd name="connsiteY2" fmla="*/ 5602289 h 5602289"/>
              <a:gd name="connsiteX3" fmla="*/ 0 w 5977473"/>
              <a:gd name="connsiteY3" fmla="*/ 5602289 h 5602289"/>
              <a:gd name="connsiteX4" fmla="*/ 0 w 5977473"/>
              <a:gd name="connsiteY4" fmla="*/ 5275264 h 5602289"/>
              <a:gd name="connsiteX5" fmla="*/ 84015 w 5977473"/>
              <a:gd name="connsiteY5" fmla="*/ 5182825 h 5602289"/>
              <a:gd name="connsiteX6" fmla="*/ 460100 w 5977473"/>
              <a:gd name="connsiteY6" fmla="*/ 4135206 h 5602289"/>
              <a:gd name="connsiteX7" fmla="*/ 84015 w 5977473"/>
              <a:gd name="connsiteY7" fmla="*/ 3087587 h 5602289"/>
              <a:gd name="connsiteX8" fmla="*/ 0 w 5977473"/>
              <a:gd name="connsiteY8" fmla="*/ 2995148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77473" h="5602289">
                <a:moveTo>
                  <a:pt x="0" y="0"/>
                </a:moveTo>
                <a:lnTo>
                  <a:pt x="5977473" y="0"/>
                </a:lnTo>
                <a:lnTo>
                  <a:pt x="5977473" y="5602289"/>
                </a:lnTo>
                <a:lnTo>
                  <a:pt x="0" y="5602289"/>
                </a:lnTo>
                <a:lnTo>
                  <a:pt x="0" y="5275264"/>
                </a:lnTo>
                <a:lnTo>
                  <a:pt x="84015" y="5182825"/>
                </a:lnTo>
                <a:cubicBezTo>
                  <a:pt x="318963" y="4898133"/>
                  <a:pt x="460100" y="4533152"/>
                  <a:pt x="460100" y="4135206"/>
                </a:cubicBezTo>
                <a:cubicBezTo>
                  <a:pt x="460100" y="3737261"/>
                  <a:pt x="318963" y="3372279"/>
                  <a:pt x="84015" y="3087587"/>
                </a:cubicBezTo>
                <a:lnTo>
                  <a:pt x="0" y="2995148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0630" t="-11080" r="-22" b="-11335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29474"/>
            <a:ext cx="4304217" cy="3727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9C55C0D-795E-F96D-F73C-EEA4F7B1D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237289"/>
            <a:ext cx="918695" cy="620711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065FABC5-9903-A044-B243-C52D3B7ABF9F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47" y="6237288"/>
            <a:ext cx="2442542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44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06" y="634998"/>
            <a:ext cx="4725190" cy="149225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3906" y="2508251"/>
            <a:ext cx="4724420" cy="3348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906" y="6223000"/>
            <a:ext cx="943099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DD10E-B7EF-C741-8306-B0D5E501D431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3027" y="6223000"/>
            <a:ext cx="2959845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6490" y="6223000"/>
            <a:ext cx="556591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067FCE8-45EA-9661-123F-F61E613A7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634998"/>
            <a:ext cx="5812492" cy="5588001"/>
          </a:xfrm>
          <a:custGeom>
            <a:avLst/>
            <a:gdLst>
              <a:gd name="connsiteX0" fmla="*/ 0 w 5812492"/>
              <a:gd name="connsiteY0" fmla="*/ 0 h 5588001"/>
              <a:gd name="connsiteX1" fmla="*/ 5812492 w 5812492"/>
              <a:gd name="connsiteY1" fmla="*/ 0 h 5588001"/>
              <a:gd name="connsiteX2" fmla="*/ 5812492 w 5812492"/>
              <a:gd name="connsiteY2" fmla="*/ 3000317 h 5588001"/>
              <a:gd name="connsiteX3" fmla="*/ 5742998 w 5812492"/>
              <a:gd name="connsiteY3" fmla="*/ 3076780 h 5588001"/>
              <a:gd name="connsiteX4" fmla="*/ 5366912 w 5812492"/>
              <a:gd name="connsiteY4" fmla="*/ 4124399 h 5588001"/>
              <a:gd name="connsiteX5" fmla="*/ 5742998 w 5812492"/>
              <a:gd name="connsiteY5" fmla="*/ 5172018 h 5588001"/>
              <a:gd name="connsiteX6" fmla="*/ 5812492 w 5812492"/>
              <a:gd name="connsiteY6" fmla="*/ 5248481 h 5588001"/>
              <a:gd name="connsiteX7" fmla="*/ 5812492 w 5812492"/>
              <a:gd name="connsiteY7" fmla="*/ 5588001 h 5588001"/>
              <a:gd name="connsiteX8" fmla="*/ 0 w 5812492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2492" h="5588001">
                <a:moveTo>
                  <a:pt x="0" y="0"/>
                </a:moveTo>
                <a:lnTo>
                  <a:pt x="5812492" y="0"/>
                </a:lnTo>
                <a:lnTo>
                  <a:pt x="5812492" y="3000317"/>
                </a:lnTo>
                <a:lnTo>
                  <a:pt x="5742998" y="3076780"/>
                </a:lnTo>
                <a:cubicBezTo>
                  <a:pt x="5508049" y="3361472"/>
                  <a:pt x="5366912" y="3726454"/>
                  <a:pt x="5366912" y="4124399"/>
                </a:cubicBezTo>
                <a:cubicBezTo>
                  <a:pt x="5366912" y="4522345"/>
                  <a:pt x="5508049" y="4887326"/>
                  <a:pt x="5742998" y="5172018"/>
                </a:cubicBezTo>
                <a:lnTo>
                  <a:pt x="5812492" y="5248481"/>
                </a:lnTo>
                <a:lnTo>
                  <a:pt x="5812492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11364" r="-10908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BB69ED-672E-99B7-9368-39867464A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832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035" y="620712"/>
            <a:ext cx="4343792" cy="1503377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DCBDC4-2103-84FD-0F11-14E99F5114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5" y="620712"/>
            <a:ext cx="5858205" cy="5602289"/>
          </a:xfrm>
          <a:custGeom>
            <a:avLst/>
            <a:gdLst>
              <a:gd name="connsiteX0" fmla="*/ 0 w 5858205"/>
              <a:gd name="connsiteY0" fmla="*/ 0 h 5602289"/>
              <a:gd name="connsiteX1" fmla="*/ 5858205 w 5858205"/>
              <a:gd name="connsiteY1" fmla="*/ 0 h 5602289"/>
              <a:gd name="connsiteX2" fmla="*/ 5858205 w 5858205"/>
              <a:gd name="connsiteY2" fmla="*/ 5602289 h 5602289"/>
              <a:gd name="connsiteX3" fmla="*/ 0 w 5858205"/>
              <a:gd name="connsiteY3" fmla="*/ 5602289 h 5602289"/>
              <a:gd name="connsiteX4" fmla="*/ 0 w 5858205"/>
              <a:gd name="connsiteY4" fmla="*/ 5275265 h 5602289"/>
              <a:gd name="connsiteX5" fmla="*/ 84016 w 5858205"/>
              <a:gd name="connsiteY5" fmla="*/ 5182825 h 5602289"/>
              <a:gd name="connsiteX6" fmla="*/ 460101 w 5858205"/>
              <a:gd name="connsiteY6" fmla="*/ 4135206 h 5602289"/>
              <a:gd name="connsiteX7" fmla="*/ 84016 w 5858205"/>
              <a:gd name="connsiteY7" fmla="*/ 3087587 h 5602289"/>
              <a:gd name="connsiteX8" fmla="*/ 0 w 5858205"/>
              <a:gd name="connsiteY8" fmla="*/ 2995147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8205" h="5602289">
                <a:moveTo>
                  <a:pt x="0" y="0"/>
                </a:moveTo>
                <a:lnTo>
                  <a:pt x="5858205" y="0"/>
                </a:lnTo>
                <a:lnTo>
                  <a:pt x="5858205" y="5602289"/>
                </a:lnTo>
                <a:lnTo>
                  <a:pt x="0" y="5602289"/>
                </a:lnTo>
                <a:lnTo>
                  <a:pt x="0" y="5275265"/>
                </a:lnTo>
                <a:lnTo>
                  <a:pt x="84016" y="5182825"/>
                </a:lnTo>
                <a:cubicBezTo>
                  <a:pt x="318964" y="4898133"/>
                  <a:pt x="460101" y="4533152"/>
                  <a:pt x="460101" y="4135206"/>
                </a:cubicBezTo>
                <a:cubicBezTo>
                  <a:pt x="460101" y="3737261"/>
                  <a:pt x="318964" y="3372279"/>
                  <a:pt x="84016" y="3087587"/>
                </a:cubicBezTo>
                <a:lnTo>
                  <a:pt x="0" y="299514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0824" t="-11080" b="-11335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496190"/>
            <a:ext cx="4333866" cy="3346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14034" y="6223001"/>
            <a:ext cx="856539" cy="6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FD88AF8A-3415-CF45-A909-C4A340521A1D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0573" y="6237288"/>
            <a:ext cx="2544416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BB076C-C3F9-70E9-1124-3D8E7E33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5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8"/>
            <a:ext cx="4714754" cy="148909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6" y="2496190"/>
            <a:ext cx="4714754" cy="34612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31" y="6242811"/>
            <a:ext cx="775221" cy="621792"/>
          </a:xfrm>
        </p:spPr>
        <p:txBody>
          <a:bodyPr/>
          <a:lstStyle/>
          <a:p>
            <a:fld id="{7D2B2E66-61E1-1641-BAA3-4DBE89AE4A0B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1471" y="6242811"/>
            <a:ext cx="3116020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242811"/>
            <a:ext cx="429207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9C62840-E00E-14D1-817C-DE4271E90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634998"/>
            <a:ext cx="5640124" cy="5588001"/>
          </a:xfrm>
          <a:custGeom>
            <a:avLst/>
            <a:gdLst>
              <a:gd name="connsiteX0" fmla="*/ 0 w 5640124"/>
              <a:gd name="connsiteY0" fmla="*/ 0 h 5588001"/>
              <a:gd name="connsiteX1" fmla="*/ 5640124 w 5640124"/>
              <a:gd name="connsiteY1" fmla="*/ 0 h 5588001"/>
              <a:gd name="connsiteX2" fmla="*/ 5640124 w 5640124"/>
              <a:gd name="connsiteY2" fmla="*/ 3000457 h 5588001"/>
              <a:gd name="connsiteX3" fmla="*/ 5570757 w 5640124"/>
              <a:gd name="connsiteY3" fmla="*/ 3076780 h 5588001"/>
              <a:gd name="connsiteX4" fmla="*/ 5194671 w 5640124"/>
              <a:gd name="connsiteY4" fmla="*/ 4124399 h 5588001"/>
              <a:gd name="connsiteX5" fmla="*/ 5570757 w 5640124"/>
              <a:gd name="connsiteY5" fmla="*/ 5172018 h 5588001"/>
              <a:gd name="connsiteX6" fmla="*/ 5640124 w 5640124"/>
              <a:gd name="connsiteY6" fmla="*/ 5248341 h 5588001"/>
              <a:gd name="connsiteX7" fmla="*/ 5640124 w 5640124"/>
              <a:gd name="connsiteY7" fmla="*/ 5588001 h 5588001"/>
              <a:gd name="connsiteX8" fmla="*/ 0 w 5640124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0124" h="5588001">
                <a:moveTo>
                  <a:pt x="0" y="0"/>
                </a:moveTo>
                <a:lnTo>
                  <a:pt x="5640124" y="0"/>
                </a:lnTo>
                <a:lnTo>
                  <a:pt x="5640124" y="3000457"/>
                </a:lnTo>
                <a:lnTo>
                  <a:pt x="5570757" y="3076780"/>
                </a:lnTo>
                <a:cubicBezTo>
                  <a:pt x="5335808" y="3361472"/>
                  <a:pt x="5194671" y="3726454"/>
                  <a:pt x="5194671" y="4124399"/>
                </a:cubicBezTo>
                <a:cubicBezTo>
                  <a:pt x="5194671" y="4522345"/>
                  <a:pt x="5335808" y="4887326"/>
                  <a:pt x="5570757" y="5172018"/>
                </a:cubicBezTo>
                <a:lnTo>
                  <a:pt x="5640124" y="5248341"/>
                </a:lnTo>
                <a:lnTo>
                  <a:pt x="5640124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11364" r="-11244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442941-B65E-2D71-B86D-114F2619F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61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327" y="634998"/>
            <a:ext cx="3385509" cy="1494477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1A2A1B-23B1-58B8-87D0-86B4456C5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6" y="634998"/>
            <a:ext cx="6950108" cy="5588003"/>
          </a:xfrm>
          <a:custGeom>
            <a:avLst/>
            <a:gdLst>
              <a:gd name="connsiteX0" fmla="*/ 0 w 6950108"/>
              <a:gd name="connsiteY0" fmla="*/ 0 h 5588003"/>
              <a:gd name="connsiteX1" fmla="*/ 6950108 w 6950108"/>
              <a:gd name="connsiteY1" fmla="*/ 0 h 5588003"/>
              <a:gd name="connsiteX2" fmla="*/ 6950108 w 6950108"/>
              <a:gd name="connsiteY2" fmla="*/ 5588003 h 5588003"/>
              <a:gd name="connsiteX3" fmla="*/ 0 w 6950108"/>
              <a:gd name="connsiteY3" fmla="*/ 5588003 h 5588003"/>
              <a:gd name="connsiteX4" fmla="*/ 0 w 6950108"/>
              <a:gd name="connsiteY4" fmla="*/ 5260978 h 5588003"/>
              <a:gd name="connsiteX5" fmla="*/ 84015 w 6950108"/>
              <a:gd name="connsiteY5" fmla="*/ 5168539 h 5588003"/>
              <a:gd name="connsiteX6" fmla="*/ 460100 w 6950108"/>
              <a:gd name="connsiteY6" fmla="*/ 4120920 h 5588003"/>
              <a:gd name="connsiteX7" fmla="*/ 84015 w 6950108"/>
              <a:gd name="connsiteY7" fmla="*/ 3073301 h 5588003"/>
              <a:gd name="connsiteX8" fmla="*/ 0 w 6950108"/>
              <a:gd name="connsiteY8" fmla="*/ 2980862 h 558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50108" h="5588003">
                <a:moveTo>
                  <a:pt x="0" y="0"/>
                </a:moveTo>
                <a:lnTo>
                  <a:pt x="6950108" y="0"/>
                </a:lnTo>
                <a:lnTo>
                  <a:pt x="6950108" y="5588003"/>
                </a:lnTo>
                <a:lnTo>
                  <a:pt x="0" y="5588003"/>
                </a:lnTo>
                <a:lnTo>
                  <a:pt x="0" y="5260978"/>
                </a:lnTo>
                <a:lnTo>
                  <a:pt x="84015" y="5168539"/>
                </a:lnTo>
                <a:cubicBezTo>
                  <a:pt x="318963" y="4883847"/>
                  <a:pt x="460100" y="4518866"/>
                  <a:pt x="460100" y="4120920"/>
                </a:cubicBezTo>
                <a:cubicBezTo>
                  <a:pt x="460100" y="3722975"/>
                  <a:pt x="318963" y="3357993"/>
                  <a:pt x="84015" y="3073301"/>
                </a:cubicBezTo>
                <a:lnTo>
                  <a:pt x="0" y="298086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9122" t="-11363" r="-1" b="-1136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495233"/>
            <a:ext cx="3385509" cy="3362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235718"/>
            <a:ext cx="778810" cy="622282"/>
          </a:xfrm>
        </p:spPr>
        <p:txBody>
          <a:bodyPr/>
          <a:lstStyle/>
          <a:p>
            <a:fld id="{54B0D191-B6CC-AE49-BD9B-ECD244DC868B}" type="datetime1">
              <a:rPr lang="en-US" smtClean="0"/>
              <a:t>11/16/2025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991473" y="6235718"/>
            <a:ext cx="2009893" cy="62228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D9E0BD-43AD-F2BF-97CA-C65ECDDC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9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8"/>
            <a:ext cx="3755603" cy="1502297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6" y="2509397"/>
            <a:ext cx="3755475" cy="33478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66" y="6236208"/>
            <a:ext cx="922601" cy="621792"/>
          </a:xfrm>
        </p:spPr>
        <p:txBody>
          <a:bodyPr/>
          <a:lstStyle/>
          <a:p>
            <a:fld id="{77080BAB-4D3A-D34D-98D8-D61BC6FBA067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470" y="6236208"/>
            <a:ext cx="2225437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236208"/>
            <a:ext cx="429207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BA70F3-1C57-2745-6AB4-952B6A6DD0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634998"/>
            <a:ext cx="6796064" cy="5588001"/>
          </a:xfrm>
          <a:custGeom>
            <a:avLst/>
            <a:gdLst>
              <a:gd name="connsiteX0" fmla="*/ 0 w 6796064"/>
              <a:gd name="connsiteY0" fmla="*/ 0 h 5588001"/>
              <a:gd name="connsiteX1" fmla="*/ 6796064 w 6796064"/>
              <a:gd name="connsiteY1" fmla="*/ 0 h 5588001"/>
              <a:gd name="connsiteX2" fmla="*/ 6796064 w 6796064"/>
              <a:gd name="connsiteY2" fmla="*/ 3000457 h 5588001"/>
              <a:gd name="connsiteX3" fmla="*/ 6726696 w 6796064"/>
              <a:gd name="connsiteY3" fmla="*/ 3076780 h 5588001"/>
              <a:gd name="connsiteX4" fmla="*/ 6350611 w 6796064"/>
              <a:gd name="connsiteY4" fmla="*/ 4124399 h 5588001"/>
              <a:gd name="connsiteX5" fmla="*/ 6726696 w 6796064"/>
              <a:gd name="connsiteY5" fmla="*/ 5172018 h 5588001"/>
              <a:gd name="connsiteX6" fmla="*/ 6796064 w 6796064"/>
              <a:gd name="connsiteY6" fmla="*/ 5248342 h 5588001"/>
              <a:gd name="connsiteX7" fmla="*/ 6796064 w 6796064"/>
              <a:gd name="connsiteY7" fmla="*/ 5588001 h 5588001"/>
              <a:gd name="connsiteX8" fmla="*/ 0 w 6796064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6064" h="5588001">
                <a:moveTo>
                  <a:pt x="0" y="0"/>
                </a:moveTo>
                <a:lnTo>
                  <a:pt x="6796064" y="0"/>
                </a:lnTo>
                <a:lnTo>
                  <a:pt x="6796064" y="3000457"/>
                </a:lnTo>
                <a:lnTo>
                  <a:pt x="6726696" y="3076780"/>
                </a:lnTo>
                <a:cubicBezTo>
                  <a:pt x="6491748" y="3361472"/>
                  <a:pt x="6350611" y="3726454"/>
                  <a:pt x="6350611" y="4124399"/>
                </a:cubicBezTo>
                <a:cubicBezTo>
                  <a:pt x="6350611" y="4522345"/>
                  <a:pt x="6491748" y="4887326"/>
                  <a:pt x="6726696" y="5172018"/>
                </a:cubicBezTo>
                <a:lnTo>
                  <a:pt x="6796064" y="5248342"/>
                </a:lnTo>
                <a:lnTo>
                  <a:pt x="6796064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3" t="-11364" r="-9328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E4048AF-04BF-8191-1A91-BE358006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67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634999"/>
            <a:ext cx="3385509" cy="112237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B639DA-718D-B1D5-628D-31C9FD58DE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454" y="634999"/>
            <a:ext cx="7175911" cy="5588002"/>
          </a:xfrm>
          <a:custGeom>
            <a:avLst/>
            <a:gdLst>
              <a:gd name="connsiteX0" fmla="*/ 0 w 7175911"/>
              <a:gd name="connsiteY0" fmla="*/ 0 h 5588002"/>
              <a:gd name="connsiteX1" fmla="*/ 7175911 w 7175911"/>
              <a:gd name="connsiteY1" fmla="*/ 0 h 5588002"/>
              <a:gd name="connsiteX2" fmla="*/ 7175911 w 7175911"/>
              <a:gd name="connsiteY2" fmla="*/ 5588002 h 5588002"/>
              <a:gd name="connsiteX3" fmla="*/ 0 w 7175911"/>
              <a:gd name="connsiteY3" fmla="*/ 5588002 h 5588002"/>
              <a:gd name="connsiteX4" fmla="*/ 0 w 7175911"/>
              <a:gd name="connsiteY4" fmla="*/ 5293727 h 5588002"/>
              <a:gd name="connsiteX5" fmla="*/ 5790 w 7175911"/>
              <a:gd name="connsiteY5" fmla="*/ 5288464 h 5588002"/>
              <a:gd name="connsiteX6" fmla="*/ 488683 w 7175911"/>
              <a:gd name="connsiteY6" fmla="*/ 4122658 h 5588002"/>
              <a:gd name="connsiteX7" fmla="*/ 5790 w 7175911"/>
              <a:gd name="connsiteY7" fmla="*/ 2956852 h 5588002"/>
              <a:gd name="connsiteX8" fmla="*/ 0 w 7175911"/>
              <a:gd name="connsiteY8" fmla="*/ 2951590 h 558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5911" h="5588002">
                <a:moveTo>
                  <a:pt x="0" y="0"/>
                </a:moveTo>
                <a:lnTo>
                  <a:pt x="7175911" y="0"/>
                </a:lnTo>
                <a:lnTo>
                  <a:pt x="7175911" y="5588002"/>
                </a:lnTo>
                <a:lnTo>
                  <a:pt x="0" y="5588002"/>
                </a:lnTo>
                <a:lnTo>
                  <a:pt x="0" y="5293727"/>
                </a:lnTo>
                <a:lnTo>
                  <a:pt x="5790" y="5288464"/>
                </a:lnTo>
                <a:cubicBezTo>
                  <a:pt x="304146" y="4990109"/>
                  <a:pt x="488683" y="4577934"/>
                  <a:pt x="488683" y="4122658"/>
                </a:cubicBezTo>
                <a:cubicBezTo>
                  <a:pt x="488683" y="3667383"/>
                  <a:pt x="304146" y="3255208"/>
                  <a:pt x="5790" y="2956852"/>
                </a:cubicBezTo>
                <a:lnTo>
                  <a:pt x="0" y="295159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448" y="2138375"/>
            <a:ext cx="3385509" cy="37188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 sz="1600">
                <a:solidFill>
                  <a:schemeClr val="accent1"/>
                </a:solidFill>
              </a:defRPr>
            </a:lvl2pPr>
            <a:lvl3pPr marL="457200" indent="0">
              <a:buNone/>
              <a:defRPr sz="1600">
                <a:solidFill>
                  <a:schemeClr val="accent1"/>
                </a:solidFill>
              </a:defRPr>
            </a:lvl3pPr>
            <a:lvl4pPr marL="685800" indent="0">
              <a:buNone/>
              <a:defRPr sz="1600">
                <a:solidFill>
                  <a:schemeClr val="accent1"/>
                </a:solidFill>
              </a:defRPr>
            </a:lvl4pPr>
            <a:lvl5pPr marL="9144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2448" y="6237288"/>
            <a:ext cx="787929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B3666A10-0B77-F944-AD99-FCC80283E84F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60377" y="6237288"/>
            <a:ext cx="2030909" cy="62179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2" y="6237288"/>
            <a:ext cx="556591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FD83438-2E5D-AD4D-DF23-7C0AF0D3B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5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478" y="634998"/>
            <a:ext cx="4328485" cy="372495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477" y="4740958"/>
            <a:ext cx="4328486" cy="111628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96E1AF4-6FE8-93A0-25DF-72E86DC59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604" y="634998"/>
            <a:ext cx="5950914" cy="5588003"/>
          </a:xfrm>
          <a:custGeom>
            <a:avLst/>
            <a:gdLst>
              <a:gd name="connsiteX0" fmla="*/ 0 w 5950914"/>
              <a:gd name="connsiteY0" fmla="*/ 0 h 5588003"/>
              <a:gd name="connsiteX1" fmla="*/ 5950914 w 5950914"/>
              <a:gd name="connsiteY1" fmla="*/ 0 h 5588003"/>
              <a:gd name="connsiteX2" fmla="*/ 5950914 w 5950914"/>
              <a:gd name="connsiteY2" fmla="*/ 5588003 h 5588003"/>
              <a:gd name="connsiteX3" fmla="*/ 0 w 5950914"/>
              <a:gd name="connsiteY3" fmla="*/ 5588003 h 5588003"/>
              <a:gd name="connsiteX4" fmla="*/ 0 w 5950914"/>
              <a:gd name="connsiteY4" fmla="*/ 5260978 h 5588003"/>
              <a:gd name="connsiteX5" fmla="*/ 84015 w 5950914"/>
              <a:gd name="connsiteY5" fmla="*/ 5168539 h 5588003"/>
              <a:gd name="connsiteX6" fmla="*/ 460100 w 5950914"/>
              <a:gd name="connsiteY6" fmla="*/ 4120920 h 5588003"/>
              <a:gd name="connsiteX7" fmla="*/ 84015 w 5950914"/>
              <a:gd name="connsiteY7" fmla="*/ 3073301 h 5588003"/>
              <a:gd name="connsiteX8" fmla="*/ 0 w 5950914"/>
              <a:gd name="connsiteY8" fmla="*/ 2980862 h 558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0914" h="5588003">
                <a:moveTo>
                  <a:pt x="0" y="0"/>
                </a:moveTo>
                <a:lnTo>
                  <a:pt x="5950914" y="0"/>
                </a:lnTo>
                <a:lnTo>
                  <a:pt x="5950914" y="5588003"/>
                </a:lnTo>
                <a:lnTo>
                  <a:pt x="0" y="5588003"/>
                </a:lnTo>
                <a:lnTo>
                  <a:pt x="0" y="5260978"/>
                </a:lnTo>
                <a:lnTo>
                  <a:pt x="84015" y="5168539"/>
                </a:lnTo>
                <a:cubicBezTo>
                  <a:pt x="318963" y="4883847"/>
                  <a:pt x="460100" y="4518866"/>
                  <a:pt x="460100" y="4120920"/>
                </a:cubicBezTo>
                <a:cubicBezTo>
                  <a:pt x="460100" y="3722975"/>
                  <a:pt x="318963" y="3357993"/>
                  <a:pt x="84015" y="3073301"/>
                </a:cubicBezTo>
                <a:lnTo>
                  <a:pt x="0" y="298086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0900" t="-11363" r="-246" b="-1136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170104-655E-7BC7-EDEB-7FE447A54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18986" y="6237288"/>
            <a:ext cx="953462" cy="633144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04C4789F-A5B9-9A4A-96FA-A3504C908003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82941" y="6237288"/>
            <a:ext cx="2818434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57794D-BF6E-D207-E751-3015B338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058256-1378-09D6-D900-D002D9E8C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90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5475284"/>
            <a:ext cx="4328499" cy="825501"/>
          </a:xfrm>
        </p:spPr>
        <p:txBody>
          <a:bodyPr l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4EC3C123-5843-8B79-B90C-C1E9C86E2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635000"/>
            <a:ext cx="10923935" cy="4474527"/>
          </a:xfrm>
          <a:custGeom>
            <a:avLst/>
            <a:gdLst>
              <a:gd name="connsiteX0" fmla="*/ 0 w 10923935"/>
              <a:gd name="connsiteY0" fmla="*/ 0 h 4474527"/>
              <a:gd name="connsiteX1" fmla="*/ 10923935 w 10923935"/>
              <a:gd name="connsiteY1" fmla="*/ 0 h 4474527"/>
              <a:gd name="connsiteX2" fmla="*/ 10923935 w 10923935"/>
              <a:gd name="connsiteY2" fmla="*/ 519288 h 4474527"/>
              <a:gd name="connsiteX3" fmla="*/ 10921104 w 10923935"/>
              <a:gd name="connsiteY3" fmla="*/ 521864 h 4474527"/>
              <a:gd name="connsiteX4" fmla="*/ 10438764 w 10923935"/>
              <a:gd name="connsiteY4" fmla="*/ 1687671 h 4474527"/>
              <a:gd name="connsiteX5" fmla="*/ 10921104 w 10923935"/>
              <a:gd name="connsiteY5" fmla="*/ 2853478 h 4474527"/>
              <a:gd name="connsiteX6" fmla="*/ 10923935 w 10923935"/>
              <a:gd name="connsiteY6" fmla="*/ 2856053 h 4474527"/>
              <a:gd name="connsiteX7" fmla="*/ 10923935 w 10923935"/>
              <a:gd name="connsiteY7" fmla="*/ 4474527 h 4474527"/>
              <a:gd name="connsiteX8" fmla="*/ 0 w 10923935"/>
              <a:gd name="connsiteY8" fmla="*/ 4474527 h 447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23935" h="4474527">
                <a:moveTo>
                  <a:pt x="0" y="0"/>
                </a:moveTo>
                <a:lnTo>
                  <a:pt x="10923935" y="0"/>
                </a:lnTo>
                <a:lnTo>
                  <a:pt x="10923935" y="519288"/>
                </a:lnTo>
                <a:lnTo>
                  <a:pt x="10921104" y="521864"/>
                </a:lnTo>
                <a:cubicBezTo>
                  <a:pt x="10623090" y="820219"/>
                  <a:pt x="10438764" y="1232394"/>
                  <a:pt x="10438764" y="1687671"/>
                </a:cubicBezTo>
                <a:cubicBezTo>
                  <a:pt x="10438764" y="2142948"/>
                  <a:pt x="10623090" y="2555122"/>
                  <a:pt x="10921104" y="2853478"/>
                </a:cubicBezTo>
                <a:lnTo>
                  <a:pt x="10923935" y="2856053"/>
                </a:lnTo>
                <a:lnTo>
                  <a:pt x="10923935" y="4474527"/>
                </a:lnTo>
                <a:lnTo>
                  <a:pt x="0" y="447452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0"/>
            <a:ext cx="1499574" cy="6207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872311-737D-9F4F-AC87-DB0291D92AD2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0"/>
            <a:ext cx="3777267" cy="6207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0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5475285"/>
            <a:ext cx="6209052" cy="762003"/>
          </a:xfrm>
        </p:spPr>
        <p:txBody>
          <a:bodyPr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2pPr>
            <a:lvl3pPr marL="4572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3pPr>
            <a:lvl4pPr marL="6858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4pPr>
            <a:lvl5pPr marL="9144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7645720-E97D-5A9F-2AAB-C5E55CCDC3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097868" y="68436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02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4353866"/>
            <a:ext cx="2828934" cy="186913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DE3838F-1096-9445-03DA-2218396E09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557964" cy="3778270"/>
          </a:xfrm>
          <a:custGeom>
            <a:avLst/>
            <a:gdLst>
              <a:gd name="connsiteX0" fmla="*/ 0 w 11557964"/>
              <a:gd name="connsiteY0" fmla="*/ 0 h 3778270"/>
              <a:gd name="connsiteX1" fmla="*/ 11557964 w 11557964"/>
              <a:gd name="connsiteY1" fmla="*/ 0 h 3778270"/>
              <a:gd name="connsiteX2" fmla="*/ 11557964 w 11557964"/>
              <a:gd name="connsiteY2" fmla="*/ 1210735 h 3778270"/>
              <a:gd name="connsiteX3" fmla="*/ 11488478 w 11557964"/>
              <a:gd name="connsiteY3" fmla="*/ 1287188 h 3778270"/>
              <a:gd name="connsiteX4" fmla="*/ 11112393 w 11557964"/>
              <a:gd name="connsiteY4" fmla="*/ 2334807 h 3778270"/>
              <a:gd name="connsiteX5" fmla="*/ 11488478 w 11557964"/>
              <a:gd name="connsiteY5" fmla="*/ 3382426 h 3778270"/>
              <a:gd name="connsiteX6" fmla="*/ 11557964 w 11557964"/>
              <a:gd name="connsiteY6" fmla="*/ 3458879 h 3778270"/>
              <a:gd name="connsiteX7" fmla="*/ 11557964 w 11557964"/>
              <a:gd name="connsiteY7" fmla="*/ 3778270 h 3778270"/>
              <a:gd name="connsiteX8" fmla="*/ 0 w 11557964"/>
              <a:gd name="connsiteY8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7964" h="3778270">
                <a:moveTo>
                  <a:pt x="0" y="0"/>
                </a:moveTo>
                <a:lnTo>
                  <a:pt x="11557964" y="0"/>
                </a:lnTo>
                <a:lnTo>
                  <a:pt x="11557964" y="1210735"/>
                </a:lnTo>
                <a:lnTo>
                  <a:pt x="11488478" y="1287188"/>
                </a:lnTo>
                <a:cubicBezTo>
                  <a:pt x="11253530" y="1571880"/>
                  <a:pt x="11112393" y="1936861"/>
                  <a:pt x="11112393" y="2334807"/>
                </a:cubicBezTo>
                <a:cubicBezTo>
                  <a:pt x="11112393" y="2732753"/>
                  <a:pt x="11253530" y="3097734"/>
                  <a:pt x="11488478" y="3382426"/>
                </a:cubicBezTo>
                <a:lnTo>
                  <a:pt x="11557964" y="3458879"/>
                </a:lnTo>
                <a:lnTo>
                  <a:pt x="11557964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r="-5486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1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C9EC854-FA5F-AE09-1314-D1AAF2019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B329-36AE-2C48-81B3-C7D1A43CAAEC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57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49945"/>
            <a:ext cx="2828932" cy="18576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6D15D4-47F7-0CA5-0CC2-AD8D5526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30" y="-1077"/>
            <a:ext cx="942975" cy="621792"/>
          </a:xfrm>
        </p:spPr>
        <p:txBody>
          <a:bodyPr/>
          <a:lstStyle/>
          <a:p>
            <a:fld id="{FC746EF2-0138-0B41-8D3F-9ACEB4379237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86071" y="-1077"/>
            <a:ext cx="2828918" cy="62179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80" y="-1077"/>
            <a:ext cx="556584" cy="62179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7009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CC5781-0A62-4782-F0A6-6DA0498D30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3079730"/>
            <a:ext cx="11557969" cy="3778270"/>
          </a:xfrm>
          <a:custGeom>
            <a:avLst/>
            <a:gdLst>
              <a:gd name="connsiteX0" fmla="*/ 0 w 11557969"/>
              <a:gd name="connsiteY0" fmla="*/ 0 h 3778270"/>
              <a:gd name="connsiteX1" fmla="*/ 11557969 w 11557969"/>
              <a:gd name="connsiteY1" fmla="*/ 0 h 3778270"/>
              <a:gd name="connsiteX2" fmla="*/ 11557969 w 11557969"/>
              <a:gd name="connsiteY2" fmla="*/ 3778270 h 3778270"/>
              <a:gd name="connsiteX3" fmla="*/ 0 w 11557969"/>
              <a:gd name="connsiteY3" fmla="*/ 3778270 h 3778270"/>
              <a:gd name="connsiteX4" fmla="*/ 0 w 11557969"/>
              <a:gd name="connsiteY4" fmla="*/ 2816254 h 3778270"/>
              <a:gd name="connsiteX5" fmla="*/ 84022 w 11557969"/>
              <a:gd name="connsiteY5" fmla="*/ 2723807 h 3778270"/>
              <a:gd name="connsiteX6" fmla="*/ 460107 w 11557969"/>
              <a:gd name="connsiteY6" fmla="*/ 1676188 h 3778270"/>
              <a:gd name="connsiteX7" fmla="*/ 84022 w 11557969"/>
              <a:gd name="connsiteY7" fmla="*/ 628569 h 3778270"/>
              <a:gd name="connsiteX8" fmla="*/ 0 w 11557969"/>
              <a:gd name="connsiteY8" fmla="*/ 536122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7969" h="3778270">
                <a:moveTo>
                  <a:pt x="0" y="0"/>
                </a:moveTo>
                <a:lnTo>
                  <a:pt x="11557969" y="0"/>
                </a:lnTo>
                <a:lnTo>
                  <a:pt x="11557969" y="3778270"/>
                </a:lnTo>
                <a:lnTo>
                  <a:pt x="0" y="3778270"/>
                </a:lnTo>
                <a:lnTo>
                  <a:pt x="0" y="2816254"/>
                </a:lnTo>
                <a:lnTo>
                  <a:pt x="84022" y="2723807"/>
                </a:lnTo>
                <a:cubicBezTo>
                  <a:pt x="318970" y="2439115"/>
                  <a:pt x="460107" y="2074134"/>
                  <a:pt x="460107" y="1676188"/>
                </a:cubicBezTo>
                <a:cubicBezTo>
                  <a:pt x="460107" y="1278243"/>
                  <a:pt x="318970" y="913261"/>
                  <a:pt x="84022" y="628569"/>
                </a:cubicBezTo>
                <a:lnTo>
                  <a:pt x="0" y="536122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 l="-5486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79319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10923935" cy="112237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3070D4-5CE3-CE9C-1E80-4AAEA3C62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115188"/>
            <a:ext cx="6203679" cy="4107812"/>
          </a:xfrm>
          <a:custGeom>
            <a:avLst/>
            <a:gdLst>
              <a:gd name="connsiteX0" fmla="*/ 0 w 6203679"/>
              <a:gd name="connsiteY0" fmla="*/ 0 h 4107812"/>
              <a:gd name="connsiteX1" fmla="*/ 6203679 w 6203679"/>
              <a:gd name="connsiteY1" fmla="*/ 0 h 4107812"/>
              <a:gd name="connsiteX2" fmla="*/ 6203679 w 6203679"/>
              <a:gd name="connsiteY2" fmla="*/ 4107812 h 4107812"/>
              <a:gd name="connsiteX3" fmla="*/ 0 w 6203679"/>
              <a:gd name="connsiteY3" fmla="*/ 4107812 h 4107812"/>
              <a:gd name="connsiteX4" fmla="*/ 0 w 6203679"/>
              <a:gd name="connsiteY4" fmla="*/ 3780797 h 4107812"/>
              <a:gd name="connsiteX5" fmla="*/ 84023 w 6203679"/>
              <a:gd name="connsiteY5" fmla="*/ 3688349 h 4107812"/>
              <a:gd name="connsiteX6" fmla="*/ 460108 w 6203679"/>
              <a:gd name="connsiteY6" fmla="*/ 2640730 h 4107812"/>
              <a:gd name="connsiteX7" fmla="*/ 84023 w 6203679"/>
              <a:gd name="connsiteY7" fmla="*/ 1593111 h 4107812"/>
              <a:gd name="connsiteX8" fmla="*/ 0 w 6203679"/>
              <a:gd name="connsiteY8" fmla="*/ 1500663 h 410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3679" h="4107812">
                <a:moveTo>
                  <a:pt x="0" y="0"/>
                </a:moveTo>
                <a:lnTo>
                  <a:pt x="6203679" y="0"/>
                </a:lnTo>
                <a:lnTo>
                  <a:pt x="6203679" y="4107812"/>
                </a:lnTo>
                <a:lnTo>
                  <a:pt x="0" y="4107812"/>
                </a:lnTo>
                <a:lnTo>
                  <a:pt x="0" y="3780797"/>
                </a:lnTo>
                <a:lnTo>
                  <a:pt x="84023" y="3688349"/>
                </a:lnTo>
                <a:cubicBezTo>
                  <a:pt x="318971" y="3403657"/>
                  <a:pt x="460108" y="3038676"/>
                  <a:pt x="460108" y="2640730"/>
                </a:cubicBezTo>
                <a:cubicBezTo>
                  <a:pt x="460108" y="2242785"/>
                  <a:pt x="318971" y="1877803"/>
                  <a:pt x="84023" y="1593111"/>
                </a:cubicBezTo>
                <a:lnTo>
                  <a:pt x="0" y="150066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2" y="2115188"/>
            <a:ext cx="4333871" cy="37410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3B19-7A89-6C43-A81F-AD915A330998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33529C-E38C-21CF-0D46-FC5DD165C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136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5000"/>
            <a:ext cx="4714883" cy="148018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68A838-691F-723E-B1C1-79580239D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510476"/>
            <a:ext cx="4736256" cy="3712523"/>
          </a:xfrm>
          <a:custGeom>
            <a:avLst/>
            <a:gdLst>
              <a:gd name="connsiteX0" fmla="*/ 0 w 4736256"/>
              <a:gd name="connsiteY0" fmla="*/ 0 h 3712523"/>
              <a:gd name="connsiteX1" fmla="*/ 4736256 w 4736256"/>
              <a:gd name="connsiteY1" fmla="*/ 0 h 3712523"/>
              <a:gd name="connsiteX2" fmla="*/ 4736256 w 4736256"/>
              <a:gd name="connsiteY2" fmla="*/ 3712523 h 3712523"/>
              <a:gd name="connsiteX3" fmla="*/ 0 w 4736256"/>
              <a:gd name="connsiteY3" fmla="*/ 3712523 h 3712523"/>
              <a:gd name="connsiteX4" fmla="*/ 0 w 4736256"/>
              <a:gd name="connsiteY4" fmla="*/ 3409033 h 3712523"/>
              <a:gd name="connsiteX5" fmla="*/ 105403 w 4736256"/>
              <a:gd name="connsiteY5" fmla="*/ 3293061 h 3712523"/>
              <a:gd name="connsiteX6" fmla="*/ 481488 w 4736256"/>
              <a:gd name="connsiteY6" fmla="*/ 2245442 h 3712523"/>
              <a:gd name="connsiteX7" fmla="*/ 105403 w 4736256"/>
              <a:gd name="connsiteY7" fmla="*/ 1197823 h 3712523"/>
              <a:gd name="connsiteX8" fmla="*/ 0 w 4736256"/>
              <a:gd name="connsiteY8" fmla="*/ 1081851 h 371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6256" h="3712523">
                <a:moveTo>
                  <a:pt x="0" y="0"/>
                </a:moveTo>
                <a:lnTo>
                  <a:pt x="4736256" y="0"/>
                </a:lnTo>
                <a:lnTo>
                  <a:pt x="4736256" y="3712523"/>
                </a:lnTo>
                <a:lnTo>
                  <a:pt x="0" y="3712523"/>
                </a:lnTo>
                <a:lnTo>
                  <a:pt x="0" y="3409033"/>
                </a:lnTo>
                <a:lnTo>
                  <a:pt x="105403" y="3293061"/>
                </a:lnTo>
                <a:cubicBezTo>
                  <a:pt x="340351" y="3008369"/>
                  <a:pt x="481488" y="2643388"/>
                  <a:pt x="481488" y="2245442"/>
                </a:cubicBezTo>
                <a:cubicBezTo>
                  <a:pt x="481488" y="1847497"/>
                  <a:pt x="340351" y="1482515"/>
                  <a:pt x="105403" y="1197823"/>
                </a:cubicBezTo>
                <a:lnTo>
                  <a:pt x="0" y="108185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97880" y="635000"/>
            <a:ext cx="5660084" cy="5222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C2D-0CBE-A944-8319-BD4077B6E3C8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45FF4F-B913-D1A6-5297-A0178CAC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9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3768110" cy="148813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33039A-5BE9-D63F-D478-320623C6AD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62" y="2495234"/>
            <a:ext cx="3771906" cy="3742054"/>
          </a:xfrm>
          <a:custGeom>
            <a:avLst/>
            <a:gdLst>
              <a:gd name="connsiteX0" fmla="*/ 0 w 3771906"/>
              <a:gd name="connsiteY0" fmla="*/ 0 h 3742054"/>
              <a:gd name="connsiteX1" fmla="*/ 3771906 w 3771906"/>
              <a:gd name="connsiteY1" fmla="*/ 0 h 3742054"/>
              <a:gd name="connsiteX2" fmla="*/ 3771906 w 3771906"/>
              <a:gd name="connsiteY2" fmla="*/ 3742054 h 3742054"/>
              <a:gd name="connsiteX3" fmla="*/ 0 w 3771906"/>
              <a:gd name="connsiteY3" fmla="*/ 3742054 h 3742054"/>
              <a:gd name="connsiteX4" fmla="*/ 0 w 3771906"/>
              <a:gd name="connsiteY4" fmla="*/ 3422389 h 3742054"/>
              <a:gd name="connsiteX5" fmla="*/ 103689 w 3771906"/>
              <a:gd name="connsiteY5" fmla="*/ 3308303 h 3742054"/>
              <a:gd name="connsiteX6" fmla="*/ 479774 w 3771906"/>
              <a:gd name="connsiteY6" fmla="*/ 2260684 h 3742054"/>
              <a:gd name="connsiteX7" fmla="*/ 103689 w 3771906"/>
              <a:gd name="connsiteY7" fmla="*/ 1213065 h 3742054"/>
              <a:gd name="connsiteX8" fmla="*/ 0 w 3771906"/>
              <a:gd name="connsiteY8" fmla="*/ 1098979 h 374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1906" h="3742054">
                <a:moveTo>
                  <a:pt x="0" y="0"/>
                </a:moveTo>
                <a:lnTo>
                  <a:pt x="3771906" y="0"/>
                </a:lnTo>
                <a:lnTo>
                  <a:pt x="3771906" y="3742054"/>
                </a:lnTo>
                <a:lnTo>
                  <a:pt x="0" y="3742054"/>
                </a:lnTo>
                <a:lnTo>
                  <a:pt x="0" y="3422389"/>
                </a:lnTo>
                <a:lnTo>
                  <a:pt x="103689" y="3308303"/>
                </a:lnTo>
                <a:cubicBezTo>
                  <a:pt x="338637" y="3023611"/>
                  <a:pt x="479774" y="2658630"/>
                  <a:pt x="479774" y="2260684"/>
                </a:cubicBezTo>
                <a:cubicBezTo>
                  <a:pt x="479774" y="1862739"/>
                  <a:pt x="338637" y="1497757"/>
                  <a:pt x="103689" y="1213065"/>
                </a:cubicBezTo>
                <a:lnTo>
                  <a:pt x="0" y="1098979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634999"/>
            <a:ext cx="6595441" cy="5222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4136-4B66-2E43-9144-CF8EA399895C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600558-AD7E-60FF-8492-5A854EED4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8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553" y="4353867"/>
            <a:ext cx="7538410" cy="186913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14288"/>
            <a:ext cx="3777267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14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21CA6C-0D00-2F34-5013-21668AEDD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3081867" cy="6223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9552" y="620713"/>
            <a:ext cx="7538411" cy="4107813"/>
          </a:xfrm>
        </p:spPr>
        <p:txBody>
          <a:bodyPr anchor="b">
            <a:norm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232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BC2EE6-A922-ED43-97A6-AB01B82C1D59}" type="datetime1">
              <a:rPr lang="en-US" smtClean="0"/>
              <a:pPr/>
              <a:t>11/16/2025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3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005" y="4728526"/>
            <a:ext cx="9037984" cy="1128715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-1479"/>
            <a:ext cx="1499574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561FF0-8A26-D545-BC4A-0E6B429C8C27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-1479"/>
            <a:ext cx="3777267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-1479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634999"/>
            <a:ext cx="10923935" cy="409352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3576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4742814"/>
            <a:ext cx="8481386" cy="1113472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0"/>
            <a:ext cx="1499574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ADDBFD-93AC-8C46-887E-0FFDE314A11A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0"/>
            <a:ext cx="3777267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0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620713"/>
            <a:ext cx="10923935" cy="4107814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19807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2877190"/>
            <a:ext cx="10923935" cy="334581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6000" b="1"/>
            </a:lvl1pPr>
            <a:lvl2pPr marL="228600" indent="0">
              <a:lnSpc>
                <a:spcPct val="90000"/>
              </a:lnSpc>
              <a:buNone/>
              <a:defRPr sz="6000" b="1"/>
            </a:lvl2pPr>
            <a:lvl3pPr marL="457200" indent="0">
              <a:lnSpc>
                <a:spcPct val="90000"/>
              </a:lnSpc>
              <a:buNone/>
              <a:defRPr sz="6000" b="1"/>
            </a:lvl3pPr>
            <a:lvl4pPr marL="685800" indent="0">
              <a:lnSpc>
                <a:spcPct val="90000"/>
              </a:lnSpc>
              <a:buNone/>
              <a:defRPr sz="6000" b="1"/>
            </a:lvl4pPr>
            <a:lvl5pPr marL="914400" indent="0">
              <a:lnSpc>
                <a:spcPct val="90000"/>
              </a:lnSpc>
              <a:buNone/>
              <a:defRPr sz="6000" b="1"/>
            </a:lvl5pPr>
          </a:lstStyle>
          <a:p>
            <a:pPr lvl="0"/>
            <a:r>
              <a:rPr lang="en-US"/>
              <a:t>Click to add Statement 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BDEB-1721-614F-B930-1015370085FD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43F0785-ACAD-BF27-CF58-99210408A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" y="0"/>
            <a:ext cx="6096006" cy="25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3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E46E7A6-51C5-D1B3-E8DA-1092D2C7A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634999"/>
            <a:ext cx="4328068" cy="3346768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353868"/>
            <a:ext cx="4328068" cy="150337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34031" y="6238241"/>
            <a:ext cx="932216" cy="619759"/>
          </a:xfrm>
        </p:spPr>
        <p:txBody>
          <a:bodyPr/>
          <a:lstStyle/>
          <a:p>
            <a:fld id="{AA3718EF-A3C1-5F40-B99E-7AFD8194F6B8}" type="datetime1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571629" y="6238241"/>
            <a:ext cx="2834307" cy="619759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11319" y="6238241"/>
            <a:ext cx="550780" cy="61975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0DD8530-A295-563B-35D6-AAA22BA472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2704" y="634998"/>
            <a:ext cx="5961841" cy="5588001"/>
          </a:xfrm>
          <a:custGeom>
            <a:avLst/>
            <a:gdLst>
              <a:gd name="connsiteX0" fmla="*/ 0 w 5961841"/>
              <a:gd name="connsiteY0" fmla="*/ 0 h 5588001"/>
              <a:gd name="connsiteX1" fmla="*/ 5961841 w 5961841"/>
              <a:gd name="connsiteY1" fmla="*/ 0 h 5588001"/>
              <a:gd name="connsiteX2" fmla="*/ 5961841 w 5961841"/>
              <a:gd name="connsiteY2" fmla="*/ 3000321 h 5588001"/>
              <a:gd name="connsiteX3" fmla="*/ 5892350 w 5961841"/>
              <a:gd name="connsiteY3" fmla="*/ 3076780 h 5588001"/>
              <a:gd name="connsiteX4" fmla="*/ 5516264 w 5961841"/>
              <a:gd name="connsiteY4" fmla="*/ 4124399 h 5588001"/>
              <a:gd name="connsiteX5" fmla="*/ 5892350 w 5961841"/>
              <a:gd name="connsiteY5" fmla="*/ 5172018 h 5588001"/>
              <a:gd name="connsiteX6" fmla="*/ 5961841 w 5961841"/>
              <a:gd name="connsiteY6" fmla="*/ 5248478 h 5588001"/>
              <a:gd name="connsiteX7" fmla="*/ 5961841 w 5961841"/>
              <a:gd name="connsiteY7" fmla="*/ 5588001 h 5588001"/>
              <a:gd name="connsiteX8" fmla="*/ 0 w 5961841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1841" h="5588001">
                <a:moveTo>
                  <a:pt x="0" y="0"/>
                </a:moveTo>
                <a:lnTo>
                  <a:pt x="5961841" y="0"/>
                </a:lnTo>
                <a:lnTo>
                  <a:pt x="5961841" y="3000321"/>
                </a:lnTo>
                <a:lnTo>
                  <a:pt x="5892350" y="3076780"/>
                </a:lnTo>
                <a:cubicBezTo>
                  <a:pt x="5657401" y="3361472"/>
                  <a:pt x="5516264" y="3726454"/>
                  <a:pt x="5516264" y="4124399"/>
                </a:cubicBezTo>
                <a:cubicBezTo>
                  <a:pt x="5516264" y="4522345"/>
                  <a:pt x="5657401" y="4887326"/>
                  <a:pt x="5892350" y="5172018"/>
                </a:cubicBezTo>
                <a:lnTo>
                  <a:pt x="5961841" y="5248478"/>
                </a:lnTo>
                <a:lnTo>
                  <a:pt x="5961841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 l="-1" t="-11364" r="-10635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6549F6-475C-FA8C-431A-8BC413FB7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84F18DB-2227-3C59-6701-626170B89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19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1748474"/>
            <a:ext cx="8481401" cy="410876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228600" indent="0">
              <a:lnSpc>
                <a:spcPct val="100000"/>
              </a:lnSpc>
              <a:buNone/>
              <a:defRPr sz="36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784B-43BF-594C-A8CC-4FEDB0FAE14E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99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635000"/>
            <a:ext cx="8481401" cy="522224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228600" indent="0">
              <a:lnSpc>
                <a:spcPct val="100000"/>
              </a:lnSpc>
              <a:buNone/>
              <a:defRPr sz="36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3D1C6-AAC3-2949-B8B2-AD29B932402D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29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90528"/>
            <a:ext cx="10923935" cy="36576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634047"/>
            <a:ext cx="10923934" cy="4461191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40B2-79BF-4543-9C05-918FB6E5F205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78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842955"/>
            <a:ext cx="10923934" cy="394332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22232"/>
            <a:ext cx="1499574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FBD532-1054-7940-B86B-D8AC26BC7006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22232"/>
            <a:ext cx="3777267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22232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657230"/>
            <a:ext cx="10923934" cy="4833297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06589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109526"/>
            <a:ext cx="9037986" cy="74676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01715"/>
            <a:ext cx="9037986" cy="3726811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2227-6E2D-354E-A988-1F981C3B6B51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524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61565"/>
            <a:ext cx="5266088" cy="409472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1761565"/>
            <a:ext cx="5271463" cy="409472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213" y="6237288"/>
            <a:ext cx="1499574" cy="620712"/>
          </a:xfrm>
        </p:spPr>
        <p:txBody>
          <a:bodyPr/>
          <a:lstStyle/>
          <a:p>
            <a:fld id="{8B551BE0-A6CD-4548-9E01-1D3277DBFB51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3476368-8D03-97D8-705B-28510C04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8"/>
          <a:stretch>
            <a:fillRect/>
          </a:stretch>
        </p:blipFill>
        <p:spPr>
          <a:xfrm flipH="1" flipV="1">
            <a:off x="0" y="6241735"/>
            <a:ext cx="4791064" cy="616266"/>
          </a:xfrm>
          <a:custGeom>
            <a:avLst/>
            <a:gdLst>
              <a:gd name="connsiteX0" fmla="*/ 4791064 w 4791064"/>
              <a:gd name="connsiteY0" fmla="*/ 616266 h 616266"/>
              <a:gd name="connsiteX1" fmla="*/ 0 w 4791064"/>
              <a:gd name="connsiteY1" fmla="*/ 616266 h 616266"/>
              <a:gd name="connsiteX2" fmla="*/ 0 w 4791064"/>
              <a:gd name="connsiteY2" fmla="*/ 0 h 616266"/>
              <a:gd name="connsiteX3" fmla="*/ 4791064 w 4791064"/>
              <a:gd name="connsiteY3" fmla="*/ 0 h 61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1064" h="616266">
                <a:moveTo>
                  <a:pt x="4791064" y="616266"/>
                </a:moveTo>
                <a:lnTo>
                  <a:pt x="0" y="616266"/>
                </a:lnTo>
                <a:lnTo>
                  <a:pt x="0" y="0"/>
                </a:lnTo>
                <a:lnTo>
                  <a:pt x="4791064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85944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10923934" cy="7636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57377"/>
            <a:ext cx="5266092" cy="38004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37422"/>
            <a:ext cx="5266092" cy="3719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0936" y="1757375"/>
            <a:ext cx="5247026" cy="38004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137422"/>
            <a:ext cx="5271462" cy="3719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41700-DB16-A749-95BC-7A2184DCD429}" type="datetime1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148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10923935" cy="11134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848A-678F-8246-AC68-590FE5E69511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65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BCF2-0207-D649-9D7D-26C90FFE6EC0}" type="datetime1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9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54965"/>
            <a:ext cx="3771907" cy="1480188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7033" y="2510477"/>
            <a:ext cx="3788903" cy="3346764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522" y="639723"/>
            <a:ext cx="6582719" cy="520323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7765-1B48-464B-AD5E-3E4845AD488B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8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381760"/>
            <a:ext cx="4714883" cy="4093526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635000"/>
            <a:ext cx="6209067" cy="36671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5AA8FA-4E79-0647-B532-D7AD556E3364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9F0CDE-4606-F841-A33F-8A19220E9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4515" y="1240797"/>
            <a:ext cx="6581772" cy="437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1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3771908" cy="187009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886089"/>
            <a:ext cx="3747478" cy="2971152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DB89B87-BC76-C321-1F69-162298348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86957" y="634999"/>
            <a:ext cx="6571006" cy="5588001"/>
          </a:xfrm>
          <a:custGeom>
            <a:avLst/>
            <a:gdLst>
              <a:gd name="connsiteX0" fmla="*/ 0 w 6571006"/>
              <a:gd name="connsiteY0" fmla="*/ 0 h 5588001"/>
              <a:gd name="connsiteX1" fmla="*/ 6571006 w 6571006"/>
              <a:gd name="connsiteY1" fmla="*/ 0 h 5588001"/>
              <a:gd name="connsiteX2" fmla="*/ 6571006 w 6571006"/>
              <a:gd name="connsiteY2" fmla="*/ 3000326 h 5588001"/>
              <a:gd name="connsiteX3" fmla="*/ 6501520 w 6571006"/>
              <a:gd name="connsiteY3" fmla="*/ 3076779 h 5588001"/>
              <a:gd name="connsiteX4" fmla="*/ 6125435 w 6571006"/>
              <a:gd name="connsiteY4" fmla="*/ 4124398 h 5588001"/>
              <a:gd name="connsiteX5" fmla="*/ 6501520 w 6571006"/>
              <a:gd name="connsiteY5" fmla="*/ 5172017 h 5588001"/>
              <a:gd name="connsiteX6" fmla="*/ 6571006 w 6571006"/>
              <a:gd name="connsiteY6" fmla="*/ 5248470 h 5588001"/>
              <a:gd name="connsiteX7" fmla="*/ 6571006 w 6571006"/>
              <a:gd name="connsiteY7" fmla="*/ 5588001 h 5588001"/>
              <a:gd name="connsiteX8" fmla="*/ 0 w 6571006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1006" h="5588001">
                <a:moveTo>
                  <a:pt x="0" y="0"/>
                </a:moveTo>
                <a:lnTo>
                  <a:pt x="6571006" y="0"/>
                </a:lnTo>
                <a:lnTo>
                  <a:pt x="6571006" y="3000326"/>
                </a:lnTo>
                <a:lnTo>
                  <a:pt x="6501520" y="3076779"/>
                </a:lnTo>
                <a:cubicBezTo>
                  <a:pt x="6266572" y="3361471"/>
                  <a:pt x="6125435" y="3726453"/>
                  <a:pt x="6125435" y="4124398"/>
                </a:cubicBezTo>
                <a:cubicBezTo>
                  <a:pt x="6125435" y="4522344"/>
                  <a:pt x="6266572" y="4887325"/>
                  <a:pt x="6501520" y="5172017"/>
                </a:cubicBezTo>
                <a:lnTo>
                  <a:pt x="6571006" y="5248470"/>
                </a:lnTo>
                <a:lnTo>
                  <a:pt x="6571006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7B62-2AA3-CA49-97E0-9514A2203285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03E373-A9F4-D9D0-8964-2C18DD4D6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581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69427"/>
            <a:ext cx="7152042" cy="1107763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7" y="3257237"/>
            <a:ext cx="10923936" cy="260000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C4D32A-4C87-EA41-85E7-FFCD2056A1CC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308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381760"/>
            <a:ext cx="8481401" cy="1852292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7" y="3623950"/>
            <a:ext cx="8481401" cy="1485576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917C45-0390-C846-9087-7A5EE7312278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9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635000"/>
            <a:ext cx="8095017" cy="375702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4728526"/>
            <a:ext cx="7538426" cy="111442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F68B9-6BB7-9D4A-99F3-0513B2017523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59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373816"/>
            <a:ext cx="7924802" cy="260795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3" y="4353867"/>
            <a:ext cx="7924802" cy="1099871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8A6-5242-6042-9F4C-DE70E7840F72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801368"/>
            <a:ext cx="4714883" cy="4242245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0">
            <a:extLst>
              <a:ext uri="{FF2B5EF4-FFF2-40B4-BE49-F238E27FC236}">
                <a16:creationId xmlns:a16="http://schemas.microsoft.com/office/drawing/2014/main" id="{E551A7A3-1727-A90A-2D5E-00BB1956EB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5916" y="-1"/>
            <a:ext cx="4946650" cy="5857240"/>
          </a:xfrm>
          <a:custGeom>
            <a:avLst/>
            <a:gdLst>
              <a:gd name="connsiteX0" fmla="*/ 2928621 w 4946650"/>
              <a:gd name="connsiteY0" fmla="*/ 0 h 5857240"/>
              <a:gd name="connsiteX1" fmla="*/ 4791496 w 4946650"/>
              <a:gd name="connsiteY1" fmla="*/ 668755 h 5857240"/>
              <a:gd name="connsiteX2" fmla="*/ 4946650 w 4946650"/>
              <a:gd name="connsiteY2" fmla="*/ 809768 h 5857240"/>
              <a:gd name="connsiteX3" fmla="*/ 4946650 w 4946650"/>
              <a:gd name="connsiteY3" fmla="*/ 5047474 h 5857240"/>
              <a:gd name="connsiteX4" fmla="*/ 4791496 w 4946650"/>
              <a:gd name="connsiteY4" fmla="*/ 5188487 h 5857240"/>
              <a:gd name="connsiteX5" fmla="*/ 3191069 w 4946650"/>
              <a:gd name="connsiteY5" fmla="*/ 5845642 h 5857240"/>
              <a:gd name="connsiteX6" fmla="*/ 2928666 w 4946650"/>
              <a:gd name="connsiteY6" fmla="*/ 5857240 h 5857240"/>
              <a:gd name="connsiteX7" fmla="*/ 2928581 w 4946650"/>
              <a:gd name="connsiteY7" fmla="*/ 5857240 h 5857240"/>
              <a:gd name="connsiteX8" fmla="*/ 2629186 w 4946650"/>
              <a:gd name="connsiteY8" fmla="*/ 5842122 h 5857240"/>
              <a:gd name="connsiteX9" fmla="*/ 0 w 4946650"/>
              <a:gd name="connsiteY9" fmla="*/ 2928621 h 5857240"/>
              <a:gd name="connsiteX10" fmla="*/ 2928621 w 4946650"/>
              <a:gd name="connsiteY10" fmla="*/ 0 h 585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46650" h="5857240">
                <a:moveTo>
                  <a:pt x="2928621" y="0"/>
                </a:moveTo>
                <a:cubicBezTo>
                  <a:pt x="3636248" y="0"/>
                  <a:pt x="4285258" y="250970"/>
                  <a:pt x="4791496" y="668755"/>
                </a:cubicBezTo>
                <a:lnTo>
                  <a:pt x="4946650" y="809768"/>
                </a:lnTo>
                <a:lnTo>
                  <a:pt x="4946650" y="5047474"/>
                </a:lnTo>
                <a:lnTo>
                  <a:pt x="4791496" y="5188487"/>
                </a:lnTo>
                <a:cubicBezTo>
                  <a:pt x="4348538" y="5554050"/>
                  <a:pt x="3796270" y="5791893"/>
                  <a:pt x="3191069" y="5845642"/>
                </a:cubicBezTo>
                <a:lnTo>
                  <a:pt x="2928666" y="5857240"/>
                </a:lnTo>
                <a:lnTo>
                  <a:pt x="2928581" y="5857240"/>
                </a:lnTo>
                <a:lnTo>
                  <a:pt x="2629186" y="5842122"/>
                </a:lnTo>
                <a:cubicBezTo>
                  <a:pt x="1152412" y="5692147"/>
                  <a:pt x="0" y="4444965"/>
                  <a:pt x="0" y="2928621"/>
                </a:cubicBezTo>
                <a:cubicBezTo>
                  <a:pt x="0" y="1311188"/>
                  <a:pt x="1311188" y="0"/>
                  <a:pt x="29286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15" r="-115"/>
            </a:stretch>
          </a:blipFill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20D163-75DF-7341-9416-28A6544E64C8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0A14F8C-0968-53B4-FC21-9837A2AB4FE9}"/>
              </a:ext>
            </a:extLst>
          </p:cNvPr>
          <p:cNvSpPr/>
          <p:nvPr userDrawn="1"/>
        </p:nvSpPr>
        <p:spPr>
          <a:xfrm>
            <a:off x="11436854" y="0"/>
            <a:ext cx="755146" cy="5857241"/>
          </a:xfrm>
          <a:custGeom>
            <a:avLst/>
            <a:gdLst>
              <a:gd name="connsiteX0" fmla="*/ 755146 w 755146"/>
              <a:gd name="connsiteY0" fmla="*/ 3864479 h 5857241"/>
              <a:gd name="connsiteX1" fmla="*/ 755146 w 755146"/>
              <a:gd name="connsiteY1" fmla="*/ 5857241 h 5857241"/>
              <a:gd name="connsiteX2" fmla="*/ 0 w 755146"/>
              <a:gd name="connsiteY2" fmla="*/ 5857241 h 5857241"/>
              <a:gd name="connsiteX3" fmla="*/ 0 w 755146"/>
              <a:gd name="connsiteY3" fmla="*/ 5047474 h 5857241"/>
              <a:gd name="connsiteX4" fmla="*/ 52819 w 755146"/>
              <a:gd name="connsiteY4" fmla="*/ 4999469 h 5857241"/>
              <a:gd name="connsiteX5" fmla="*/ 680447 w 755146"/>
              <a:gd name="connsiteY5" fmla="*/ 4068573 h 5857241"/>
              <a:gd name="connsiteX6" fmla="*/ 0 w 755146"/>
              <a:gd name="connsiteY6" fmla="*/ 0 h 5857241"/>
              <a:gd name="connsiteX7" fmla="*/ 755146 w 755146"/>
              <a:gd name="connsiteY7" fmla="*/ 0 h 5857241"/>
              <a:gd name="connsiteX8" fmla="*/ 755146 w 755146"/>
              <a:gd name="connsiteY8" fmla="*/ 1992764 h 5857241"/>
              <a:gd name="connsiteX9" fmla="*/ 680447 w 755146"/>
              <a:gd name="connsiteY9" fmla="*/ 1788670 h 5857241"/>
              <a:gd name="connsiteX10" fmla="*/ 52819 w 755146"/>
              <a:gd name="connsiteY10" fmla="*/ 857773 h 5857241"/>
              <a:gd name="connsiteX11" fmla="*/ 0 w 755146"/>
              <a:gd name="connsiteY11" fmla="*/ 809768 h 585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5146" h="5857241">
                <a:moveTo>
                  <a:pt x="755146" y="3864479"/>
                </a:moveTo>
                <a:lnTo>
                  <a:pt x="755146" y="5857241"/>
                </a:lnTo>
                <a:lnTo>
                  <a:pt x="0" y="5857241"/>
                </a:lnTo>
                <a:lnTo>
                  <a:pt x="0" y="5047474"/>
                </a:lnTo>
                <a:lnTo>
                  <a:pt x="52819" y="4999469"/>
                </a:lnTo>
                <a:cubicBezTo>
                  <a:pt x="317807" y="4734481"/>
                  <a:pt x="532250" y="4418949"/>
                  <a:pt x="680447" y="4068573"/>
                </a:cubicBezTo>
                <a:close/>
                <a:moveTo>
                  <a:pt x="0" y="0"/>
                </a:moveTo>
                <a:lnTo>
                  <a:pt x="755146" y="0"/>
                </a:lnTo>
                <a:lnTo>
                  <a:pt x="755146" y="1992764"/>
                </a:lnTo>
                <a:lnTo>
                  <a:pt x="680447" y="1788670"/>
                </a:lnTo>
                <a:cubicBezTo>
                  <a:pt x="532250" y="1438294"/>
                  <a:pt x="317807" y="1122761"/>
                  <a:pt x="52819" y="857773"/>
                </a:cubicBezTo>
                <a:lnTo>
                  <a:pt x="0" y="809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7094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6" pos="3840">
          <p15:clr>
            <a:srgbClr val="FBAE40"/>
          </p15:clr>
        </p15:guide>
        <p15:guide id="7" orient="horz" pos="36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9038001" cy="148018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2333860"/>
            <a:ext cx="9038001" cy="352338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600"/>
            </a:lvl1pPr>
            <a:lvl2pPr marL="685800" indent="-4572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632AB-D200-AE4A-8FF8-246AD1144EA1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5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10923935" cy="755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129475"/>
            <a:ext cx="10923933" cy="372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4028" y="6237288"/>
            <a:ext cx="1499574" cy="620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fld id="{492782E5-AE25-DD49-AF05-236D09A06EC0}" type="datetime1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4098" y="6237288"/>
            <a:ext cx="3777267" cy="620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1372" y="6237288"/>
            <a:ext cx="556591" cy="620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accent1"/>
                </a:solidFill>
                <a:latin typeface="Neue Haas Grotesk Text Pro" panose="020B0504020202020204" pitchFamily="34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  <p:sldLayoutId id="2147483951" r:id="rId28"/>
    <p:sldLayoutId id="2147483952" r:id="rId29"/>
    <p:sldLayoutId id="2147483953" r:id="rId30"/>
    <p:sldLayoutId id="2147483954" r:id="rId31"/>
    <p:sldLayoutId id="2147483955" r:id="rId32"/>
    <p:sldLayoutId id="2147483956" r:id="rId33"/>
    <p:sldLayoutId id="2147483957" r:id="rId34"/>
    <p:sldLayoutId id="2147483958" r:id="rId35"/>
    <p:sldLayoutId id="2147483959" r:id="rId36"/>
    <p:sldLayoutId id="2147483960" r:id="rId37"/>
    <p:sldLayoutId id="2147483961" r:id="rId38"/>
    <p:sldLayoutId id="2147483962" r:id="rId39"/>
    <p:sldLayoutId id="2147483963" r:id="rId40"/>
    <p:sldLayoutId id="2147483964" r:id="rId41"/>
    <p:sldLayoutId id="2147483965" r:id="rId42"/>
    <p:sldLayoutId id="2147483966" r:id="rId43"/>
    <p:sldLayoutId id="2147483967" r:id="rId44"/>
    <p:sldLayoutId id="2147483968" r:id="rId45"/>
    <p:sldLayoutId id="2147483969" r:id="rId46"/>
    <p:sldLayoutId id="2147483970" r:id="rId47"/>
    <p:sldLayoutId id="2147483971" r:id="rId48"/>
    <p:sldLayoutId id="2147483972" r:id="rId49"/>
    <p:sldLayoutId id="2147483973" r:id="rId50"/>
    <p:sldLayoutId id="2147483974" r:id="rId51"/>
    <p:sldLayoutId id="2147483975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youtu.be/U7b0JS3Cwow?si=Rek1wXi_8-riqqc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1139-C8E2-E3BE-C82A-981C149C9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480" y="-326595"/>
            <a:ext cx="6005366" cy="4093526"/>
          </a:xfrm>
        </p:spPr>
        <p:txBody>
          <a:bodyPr anchor="ctr"/>
          <a:lstStyle/>
          <a:p>
            <a:r>
              <a:rPr lang="en-US" dirty="0"/>
              <a:t>Evolutionary Algorithms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5BA23-4B78-0409-02E3-8A72621F1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561" y="3191020"/>
            <a:ext cx="5511506" cy="16081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E7F9"/>
                </a:solidFill>
                <a:latin typeface="Neue Haas Grotesk Text Pro"/>
                <a:ea typeface="Calibri"/>
                <a:cs typeface="Calibri"/>
              </a:rPr>
              <a:t>Genetic Programming for Income Classification</a:t>
            </a:r>
          </a:p>
          <a:p>
            <a:r>
              <a:rPr lang="en-US" dirty="0"/>
              <a:t>Module:</a:t>
            </a:r>
            <a:r>
              <a:rPr lang="en-US" dirty="0">
                <a:solidFill>
                  <a:srgbClr val="FFE7F9"/>
                </a:solidFill>
                <a:latin typeface="Neue Haas Grotesk Text Pro"/>
                <a:ea typeface="Calibri"/>
                <a:cs typeface="Calibri"/>
              </a:rPr>
              <a:t>CS6271-Evolutionary Computation and  Humanoid  Robotics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4DDD97F-C757-A4C2-EC63-2B16DA89EC1D}"/>
              </a:ext>
            </a:extLst>
          </p:cNvPr>
          <p:cNvSpPr txBox="1">
            <a:spLocks/>
          </p:cNvSpPr>
          <p:nvPr/>
        </p:nvSpPr>
        <p:spPr>
          <a:xfrm>
            <a:off x="318111" y="4799181"/>
            <a:ext cx="10784737" cy="1794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E7F9"/>
              </a:solidFill>
              <a:latin typeface="Neue Haas Grotesk Text Pro"/>
              <a:ea typeface="Calibri"/>
              <a:cs typeface="Calibri"/>
            </a:endParaRPr>
          </a:p>
          <a:p>
            <a:r>
              <a:rPr lang="en-US" dirty="0">
                <a:hlinkClick r:id="rId4"/>
              </a:rPr>
              <a:t>https://youtu.be/U7b0JS3Cwow?si=Rek1wXi_8-riqqcc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Presented by Ashik </a:t>
            </a:r>
            <a:r>
              <a:rPr lang="en-US" dirty="0" err="1"/>
              <a:t>Kannampilly</a:t>
            </a:r>
            <a:r>
              <a:rPr lang="en-US" dirty="0"/>
              <a:t> Janardhanan(</a:t>
            </a:r>
            <a:r>
              <a:rPr lang="en-IN" dirty="0"/>
              <a:t>25032615</a:t>
            </a:r>
            <a:r>
              <a:rPr lang="en-US" dirty="0"/>
              <a:t>) and Saranya Shalu(25013912)</a:t>
            </a:r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CC1FF963-C3A4-057E-2E66-FEB2113B503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75" end="2952.77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591" y="63495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000"/>
    </mc:Choice>
    <mc:Fallback>
      <p:transition spd="slow" advClick="0"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B3065-2D2A-098F-2F48-8E807CC8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CF4976B-4048-B15E-FE0C-E4940D6D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 dirty="0"/>
              <a:t>Fitness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12ED-AE08-332B-21C6-22F433029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008284"/>
            <a:ext cx="10409588" cy="41201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endParaRPr lang="en-US" sz="25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Fitness measures how well each GP individual performs the classification task.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Metric used: Accuracy</a:t>
            </a:r>
          </a:p>
          <a:p>
            <a:pPr lvl="2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Accuracy=Correct Prediction/Total Predictions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Predictions are made based on:</a:t>
            </a:r>
          </a:p>
          <a:p>
            <a:pPr marL="2171700" lvl="5" indent="-342900">
              <a:lnSpc>
                <a:spcPct val="110000"/>
              </a:lnSpc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GP tree--&gt;compiled into a callable function</a:t>
            </a:r>
          </a:p>
          <a:p>
            <a:pPr marL="2171700" lvl="5" indent="-342900">
              <a:lnSpc>
                <a:spcPct val="110000"/>
              </a:lnSpc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Functions output a numeric value for each data points</a:t>
            </a:r>
          </a:p>
          <a:p>
            <a:pPr marL="2171700" lvl="5" indent="-342900">
              <a:lnSpc>
                <a:spcPct val="110000"/>
              </a:lnSpc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Prediction rule</a:t>
            </a:r>
          </a:p>
          <a:p>
            <a:pPr marL="2400300" lvl="6" indent="-342900">
              <a:lnSpc>
                <a:spcPct val="11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Output&gt;0--&gt;Class 1(income&gt;50k)</a:t>
            </a:r>
          </a:p>
          <a:p>
            <a:pPr marL="2400300" lvl="6" indent="-342900">
              <a:lnSpc>
                <a:spcPct val="11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Otherwise,   Class 0(income&lt;=50k)</a:t>
            </a:r>
          </a:p>
          <a:p>
            <a:pPr marL="685800" lvl="3" indent="0">
              <a:buNone/>
            </a:pPr>
            <a:endParaRPr lang="en-US" sz="3800" dirty="0">
              <a:solidFill>
                <a:srgbClr val="000000"/>
              </a:solidFill>
            </a:endParaRPr>
          </a:p>
          <a:p>
            <a:pPr marL="457200" lvl="2" indent="0">
              <a:buNone/>
            </a:pPr>
            <a:endParaRPr lang="en-US" sz="38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1E3F34"/>
              </a:solidFill>
            </a:endParaRPr>
          </a:p>
        </p:txBody>
      </p:sp>
      <p:pic>
        <p:nvPicPr>
          <p:cNvPr id="2" name="Slide10">
            <a:hlinkClick r:id="" action="ppaction://media"/>
            <a:extLst>
              <a:ext uri="{FF2B5EF4-FFF2-40B4-BE49-F238E27FC236}">
                <a16:creationId xmlns:a16="http://schemas.microsoft.com/office/drawing/2014/main" id="{5579A622-422B-8F07-A7AB-3E7DA694A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291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6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2000"/>
    </mc:Choice>
    <mc:Fallback>
      <p:transition spd="slow" advClick="0" advTm="10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D35D2-8BC1-50A9-C8C3-3C623ADFE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6E744F-6A90-29DD-C004-65105F8D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 dirty="0"/>
              <a:t>Evaluation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A463E-D559-F9A4-9272-BCFCBF93B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36165"/>
            <a:ext cx="10409588" cy="4120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lvl="2">
              <a:spcBef>
                <a:spcPts val="1000"/>
              </a:spcBef>
            </a:pP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Compile GP tree</a:t>
            </a:r>
          </a:p>
          <a:p>
            <a:pPr lvl="2">
              <a:spcBef>
                <a:spcPts val="1000"/>
              </a:spcBef>
            </a:pP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Generate outputs for each data row</a:t>
            </a:r>
          </a:p>
          <a:p>
            <a:pPr lvl="2">
              <a:spcBef>
                <a:spcPts val="1000"/>
              </a:spcBef>
            </a:pP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Convert outputs to binary classes using threshold 0</a:t>
            </a:r>
          </a:p>
          <a:p>
            <a:pPr lvl="2">
              <a:spcBef>
                <a:spcPts val="1000"/>
              </a:spcBef>
            </a:pP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Compare predictions with true labels</a:t>
            </a:r>
          </a:p>
          <a:p>
            <a:pPr lvl="2">
              <a:spcBef>
                <a:spcPts val="1000"/>
              </a:spcBef>
            </a:pP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Compute and return accuracy as fitness</a:t>
            </a:r>
          </a:p>
          <a:p>
            <a:pPr marL="457200" lvl="2" indent="0">
              <a:buNone/>
            </a:pPr>
            <a:endParaRPr lang="en-US" sz="38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1E3F34"/>
              </a:solidFill>
            </a:endParaRPr>
          </a:p>
        </p:txBody>
      </p:sp>
      <p:pic>
        <p:nvPicPr>
          <p:cNvPr id="2" name="SLide11">
            <a:hlinkClick r:id="" action="ppaction://media"/>
            <a:extLst>
              <a:ext uri="{FF2B5EF4-FFF2-40B4-BE49-F238E27FC236}">
                <a16:creationId xmlns:a16="http://schemas.microsoft.com/office/drawing/2014/main" id="{0CFDD959-A601-9FAF-82FB-6A94FE065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2823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7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3000"/>
    </mc:Choice>
    <mc:Fallback>
      <p:transition spd="slow" advClick="0" advTm="7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E735E-536B-1528-D9B8-6F623704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71E47B-B380-CA23-4FCF-D05F6036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5C8B-4F8A-B94C-AC7D-1EF00DF38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36165"/>
            <a:ext cx="10409588" cy="4120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Training accuracy            :     0.8427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Validation accuracy         :     0.8349</a:t>
            </a:r>
            <a:endParaRPr lang="en-US" sz="3200" dirty="0"/>
          </a:p>
          <a:p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Testing accuracy(Kaggle):     0.7747</a:t>
            </a:r>
          </a:p>
          <a:p>
            <a:endParaRPr lang="en-US" sz="3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3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Slide12">
            <a:hlinkClick r:id="" action="ppaction://media"/>
            <a:extLst>
              <a:ext uri="{FF2B5EF4-FFF2-40B4-BE49-F238E27FC236}">
                <a16:creationId xmlns:a16="http://schemas.microsoft.com/office/drawing/2014/main" id="{DF6B26CD-3525-3925-2579-07AC471B0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9000"/>
    </mc:Choice>
    <mc:Fallback>
      <p:transition spd="slow" advClick="0" advTm="6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7CA9C-D513-4165-AD39-3E06FDC6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7EF4A76-8F27-96AB-674B-DDDFE418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 dirty="0"/>
              <a:t>Model Explainability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A02A5-D9E9-C6B7-1080-706C2CE40A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36165"/>
            <a:ext cx="10409588" cy="412012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sz="3800" dirty="0">
                <a:solidFill>
                  <a:srgbClr val="000000"/>
                </a:solidFill>
                <a:ea typeface="+mn-lt"/>
                <a:cs typeface="+mn-lt"/>
              </a:rPr>
              <a:t>Genetic Programming (GP) evolves </a:t>
            </a:r>
            <a:r>
              <a:rPr lang="en-US" sz="3800" b="1" dirty="0">
                <a:solidFill>
                  <a:srgbClr val="000000"/>
                </a:solidFill>
                <a:ea typeface="+mn-lt"/>
                <a:cs typeface="+mn-lt"/>
              </a:rPr>
              <a:t>interpretable symbolic expressions</a:t>
            </a:r>
            <a:r>
              <a:rPr lang="en-US" sz="3800" dirty="0">
                <a:solidFill>
                  <a:srgbClr val="000000"/>
                </a:solidFill>
                <a:ea typeface="+mn-lt"/>
                <a:cs typeface="+mn-lt"/>
              </a:rPr>
              <a:t>, making model decisions easier to understand.</a:t>
            </a:r>
            <a:endParaRPr lang="en-US" dirty="0">
              <a:ea typeface="Calibri"/>
              <a:cs typeface="Calibri"/>
            </a:endParaRPr>
          </a:p>
          <a:p>
            <a:r>
              <a:rPr lang="en-US" sz="3800" dirty="0">
                <a:solidFill>
                  <a:srgbClr val="000000"/>
                </a:solidFill>
                <a:ea typeface="+mn-lt"/>
                <a:cs typeface="+mn-lt"/>
              </a:rPr>
              <a:t>The best evolved model combined:</a:t>
            </a: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3800" dirty="0">
                <a:solidFill>
                  <a:srgbClr val="000000"/>
                </a:solidFill>
                <a:ea typeface="+mn-lt"/>
                <a:cs typeface="+mn-lt"/>
              </a:rPr>
              <a:t>Arithmetic operations</a:t>
            </a:r>
            <a:endParaRPr lang="en-US" dirty="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3800" dirty="0">
                <a:solidFill>
                  <a:srgbClr val="000000"/>
                </a:solidFill>
                <a:ea typeface="+mn-lt"/>
                <a:cs typeface="+mn-lt"/>
              </a:rPr>
              <a:t>Logarithmic transformations</a:t>
            </a: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3800" dirty="0">
                <a:solidFill>
                  <a:srgbClr val="000000"/>
                </a:solidFill>
                <a:ea typeface="+mn-lt"/>
                <a:cs typeface="+mn-lt"/>
              </a:rPr>
              <a:t>Trigonometric functions</a:t>
            </a: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3800" dirty="0">
                <a:solidFill>
                  <a:srgbClr val="000000"/>
                </a:solidFill>
                <a:ea typeface="+mn-lt"/>
                <a:cs typeface="+mn-lt"/>
              </a:rPr>
              <a:t>Multiple dataset features</a:t>
            </a:r>
            <a:endParaRPr lang="en-US" dirty="0"/>
          </a:p>
          <a:p>
            <a:r>
              <a:rPr lang="en-US" sz="3800" dirty="0">
                <a:solidFill>
                  <a:srgbClr val="000000"/>
                </a:solidFill>
                <a:ea typeface="+mn-lt"/>
                <a:cs typeface="+mn-lt"/>
              </a:rPr>
              <a:t>Model outputs a numerical value</a:t>
            </a:r>
            <a:endParaRPr lang="en-US" dirty="0"/>
          </a:p>
          <a:p>
            <a:pPr lvl="1"/>
            <a:r>
              <a:rPr lang="en-US" sz="3800" b="1" dirty="0">
                <a:solidFill>
                  <a:srgbClr val="000000"/>
                </a:solidFill>
                <a:ea typeface="+mn-lt"/>
                <a:cs typeface="+mn-lt"/>
              </a:rPr>
              <a:t>Output &gt; 0 → High income (1)</a:t>
            </a:r>
            <a:endParaRPr lang="en-US" dirty="0"/>
          </a:p>
          <a:p>
            <a:pPr lvl="1"/>
            <a:r>
              <a:rPr lang="en-US" sz="3800" b="1" dirty="0">
                <a:solidFill>
                  <a:srgbClr val="000000"/>
                </a:solidFill>
                <a:ea typeface="+mn-lt"/>
                <a:cs typeface="+mn-lt"/>
              </a:rPr>
              <a:t>Output ≤ 0 → Low income (0)</a:t>
            </a:r>
            <a:endParaRPr lang="en-US" dirty="0"/>
          </a:p>
          <a:p>
            <a:endParaRPr lang="en-US" sz="3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46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3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3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Slide13">
            <a:hlinkClick r:id="" action="ppaction://media"/>
            <a:extLst>
              <a:ext uri="{FF2B5EF4-FFF2-40B4-BE49-F238E27FC236}">
                <a16:creationId xmlns:a16="http://schemas.microsoft.com/office/drawing/2014/main" id="{561D82BF-8183-42BC-FDD3-D197AC888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5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6000"/>
    </mc:Choice>
    <mc:Fallback>
      <p:transition spd="slow" advClick="0" advTm="6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0889-CB7B-5923-862B-3445C43CB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7C51AE-7666-42BA-E3DC-F008D6A04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C4F0B-089B-8AF5-6C1A-3C6D15EBD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36165"/>
            <a:ext cx="10409588" cy="4120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 b="1" dirty="0"/>
          </a:p>
          <a:p>
            <a:pPr algn="just"/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GP proved effective for a real-world binary income classification task.</a:t>
            </a:r>
            <a:endParaRPr lang="en-US" sz="2400" dirty="0">
              <a:solidFill>
                <a:srgbClr val="1E3F34"/>
              </a:solidFill>
              <a:ea typeface="Calibri"/>
              <a:cs typeface="Calibri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Evolved symbolic expressions achieved competitive accuracy without needing a predefined model structure.</a:t>
            </a:r>
            <a:endParaRPr lang="en-US" sz="2400" dirty="0"/>
          </a:p>
          <a:p>
            <a:pPr algn="just"/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Models are interpretable, allowing clear insight into how features influence predictions.</a:t>
            </a:r>
            <a:endParaRPr lang="en-US" sz="2400" dirty="0"/>
          </a:p>
          <a:p>
            <a:endParaRPr lang="en-US" sz="3200" dirty="0">
              <a:solidFill>
                <a:srgbClr val="000000"/>
              </a:solidFill>
            </a:endParaRPr>
          </a:p>
          <a:p>
            <a:endParaRPr lang="en-US" sz="3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46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3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3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Slide14">
            <a:hlinkClick r:id="" action="ppaction://media"/>
            <a:extLst>
              <a:ext uri="{FF2B5EF4-FFF2-40B4-BE49-F238E27FC236}">
                <a16:creationId xmlns:a16="http://schemas.microsoft.com/office/drawing/2014/main" id="{2A9F9D9C-09AC-047A-3787-C6E410BA5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0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2000"/>
    </mc:Choice>
    <mc:Fallback>
      <p:transition spd="slow" advClick="0" advTm="6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DF89D-1735-376B-6A4D-7B417394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67701E-D051-A734-7BE4-C9A6A0ED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F61F1-25C7-A568-E302-F7DF744CE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36165"/>
            <a:ext cx="10409588" cy="41201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b="1" dirty="0"/>
          </a:p>
          <a:p>
            <a:pPr algn="just"/>
            <a:r>
              <a:rPr lang="en-US" sz="2800" b="1" dirty="0">
                <a:solidFill>
                  <a:srgbClr val="000000"/>
                </a:solidFill>
                <a:ea typeface="+mn-lt"/>
                <a:cs typeface="+mn-lt"/>
              </a:rPr>
              <a:t>Alternative fitness metrics: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Use F1-score for imbalanced data.</a:t>
            </a:r>
            <a:endParaRPr lang="en-US" sz="2800" dirty="0">
              <a:solidFill>
                <a:srgbClr val="1E3F34"/>
              </a:solidFill>
              <a:ea typeface="+mn-lt"/>
              <a:cs typeface="+mn-lt"/>
            </a:endParaRPr>
          </a:p>
          <a:p>
            <a:pPr algn="just"/>
            <a:r>
              <a:rPr lang="en-US" sz="2800" b="1" dirty="0">
                <a:solidFill>
                  <a:srgbClr val="000000"/>
                </a:solidFill>
                <a:ea typeface="+mn-lt"/>
                <a:cs typeface="+mn-lt"/>
              </a:rPr>
              <a:t>Feature selection: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Reduce input features to simplify GP trees and improve interpretability.</a:t>
            </a:r>
            <a:endParaRPr lang="en-US" sz="2800" dirty="0">
              <a:ea typeface="+mn-lt"/>
              <a:cs typeface="+mn-lt"/>
            </a:endParaRPr>
          </a:p>
          <a:p>
            <a:pPr algn="just"/>
            <a:r>
              <a:rPr lang="en-US" sz="2800" b="1" dirty="0">
                <a:solidFill>
                  <a:srgbClr val="000000"/>
                </a:solidFill>
                <a:ea typeface="+mn-lt"/>
                <a:cs typeface="+mn-lt"/>
              </a:rPr>
              <a:t>Function set &amp; strategies: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Test new functions or use elitism for faster convergence and better performance.</a:t>
            </a:r>
            <a:endParaRPr lang="en-US" sz="2800" dirty="0">
              <a:ea typeface="+mn-lt"/>
              <a:cs typeface="+mn-lt"/>
            </a:endParaRPr>
          </a:p>
          <a:p>
            <a:endParaRPr lang="en-US" sz="3200" dirty="0">
              <a:solidFill>
                <a:srgbClr val="000000"/>
              </a:solidFill>
            </a:endParaRPr>
          </a:p>
          <a:p>
            <a:endParaRPr lang="en-US" sz="3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46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3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3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Slide15">
            <a:hlinkClick r:id="" action="ppaction://media"/>
            <a:extLst>
              <a:ext uri="{FF2B5EF4-FFF2-40B4-BE49-F238E27FC236}">
                <a16:creationId xmlns:a16="http://schemas.microsoft.com/office/drawing/2014/main" id="{28CA0271-AB00-DF16-62FE-51E195FCC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2745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6000"/>
    </mc:Choice>
    <mc:Fallback>
      <p:transition spd="slow" advClick="0" advTm="6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53B90-7A65-62D5-AB54-F559DC4FF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D93799-8C49-4031-5F43-8A6951F7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B407A-2CFE-6EAB-DF13-36EEFFC7B5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36165"/>
            <a:ext cx="10409588" cy="4120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sz="1800" u="sng" dirty="0">
                <a:solidFill>
                  <a:srgbClr val="1155CC"/>
                </a:solidFill>
                <a:latin typeface="Times New Roman"/>
                <a:ea typeface="Calibri"/>
                <a:cs typeface="Times New Roman"/>
              </a:rPr>
              <a:t>Eiben, A. E., Smith, J. E. (2015). </a:t>
            </a:r>
            <a:r>
              <a:rPr lang="en-US" sz="1800" i="1" u="sng" dirty="0">
                <a:solidFill>
                  <a:srgbClr val="1155CC"/>
                </a:solidFill>
                <a:latin typeface="Times New Roman"/>
                <a:ea typeface="Calibri"/>
                <a:cs typeface="Times New Roman"/>
              </a:rPr>
              <a:t>Introduction to Evolutionary Computing</a:t>
            </a:r>
            <a:r>
              <a:rPr lang="en-US" sz="1800" u="sng" dirty="0">
                <a:solidFill>
                  <a:srgbClr val="1155CC"/>
                </a:solidFill>
                <a:latin typeface="Times New Roman"/>
                <a:ea typeface="Calibri"/>
                <a:cs typeface="Times New Roman"/>
              </a:rPr>
              <a:t> (2nd Edition). Springer.</a:t>
            </a:r>
            <a:br>
              <a:rPr lang="en-US" sz="1800" u="sng" dirty="0">
                <a:latin typeface="Times New Roman"/>
                <a:ea typeface="Calibri"/>
                <a:cs typeface="Times New Roman"/>
              </a:rPr>
            </a:br>
            <a:br>
              <a:rPr lang="en-US" sz="1800" u="sng" dirty="0">
                <a:latin typeface="Times New Roman"/>
                <a:ea typeface="Calibri"/>
                <a:cs typeface="Times New Roman"/>
              </a:rPr>
            </a:br>
            <a:endParaRPr lang="en-US" sz="1800" u="sng" dirty="0">
              <a:solidFill>
                <a:srgbClr val="1155CC"/>
              </a:solidFill>
              <a:latin typeface="Times New Roman"/>
              <a:ea typeface="Calibri"/>
              <a:cs typeface="Times New Roman"/>
            </a:endParaRPr>
          </a:p>
          <a:p>
            <a:r>
              <a:rPr lang="en-US" sz="1800" u="sng" dirty="0">
                <a:solidFill>
                  <a:srgbClr val="1155CC"/>
                </a:solidFill>
                <a:latin typeface="Times New Roman"/>
                <a:ea typeface="Calibri"/>
                <a:cs typeface="Times New Roman"/>
              </a:rPr>
              <a:t>Ryan, C., O’Neill, M., Collins, J. (2018). </a:t>
            </a:r>
            <a:r>
              <a:rPr lang="en-US" sz="1800" i="1" u="sng" dirty="0">
                <a:solidFill>
                  <a:srgbClr val="1155CC"/>
                </a:solidFill>
                <a:latin typeface="Times New Roman"/>
                <a:ea typeface="Calibri"/>
                <a:cs typeface="Times New Roman"/>
              </a:rPr>
              <a:t>Handbook of Grammatical Evolution</a:t>
            </a:r>
            <a:r>
              <a:rPr lang="en-US" sz="1800" u="sng" dirty="0">
                <a:solidFill>
                  <a:srgbClr val="1155CC"/>
                </a:solidFill>
                <a:latin typeface="Times New Roman"/>
                <a:ea typeface="Calibri"/>
                <a:cs typeface="Times New Roman"/>
              </a:rPr>
              <a:t>.</a:t>
            </a:r>
            <a:endParaRPr lang="en-US" sz="1800" dirty="0"/>
          </a:p>
          <a:p>
            <a:endParaRPr lang="en-US" sz="3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46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3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3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Slide16">
            <a:hlinkClick r:id="" action="ppaction://media"/>
            <a:extLst>
              <a:ext uri="{FF2B5EF4-FFF2-40B4-BE49-F238E27FC236}">
                <a16:creationId xmlns:a16="http://schemas.microsoft.com/office/drawing/2014/main" id="{B8496002-2EA4-D341-8A5D-50C3E29D6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22241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5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8000"/>
    </mc:Choice>
    <mc:Fallback>
      <p:transition spd="slow" advClick="0" advTm="3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DBCB-3C89-42D4-0ACA-E0FE9BB3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28" y="2760119"/>
            <a:ext cx="4319935" cy="1020529"/>
          </a:xfrm>
        </p:spPr>
        <p:txBody>
          <a:bodyPr>
            <a:noAutofit/>
          </a:bodyPr>
          <a:lstStyle/>
          <a:p>
            <a:r>
              <a:rPr lang="en-US" sz="6000"/>
              <a:t>Thank You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795F07-E907-5EA5-322A-B98F372F3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8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/>
    </mc:Choice>
    <mc:Fallback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0B815-C15D-FF1E-66EF-11566B08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4DB6-CB75-E1BE-A9C3-11C42317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571" y="654240"/>
            <a:ext cx="6276390" cy="746760"/>
          </a:xfrm>
        </p:spPr>
        <p:txBody>
          <a:bodyPr>
            <a:normAutofit/>
          </a:bodyPr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B40-90AB-4082-56C9-F9FCA5CE61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00996" y="1714356"/>
            <a:ext cx="5832279" cy="502861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Problem Statement</a:t>
            </a:r>
          </a:p>
          <a:p>
            <a:pPr>
              <a:buFont typeface="Neue Haas Grotesk Text Pro"/>
              <a:buAutoNum type="arabicPeriod"/>
            </a:pP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Data Processing</a:t>
            </a:r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Dataset Features</a:t>
            </a:r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Model Selection</a:t>
            </a:r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GP-Function Set</a:t>
            </a:r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GP Configuration</a:t>
            </a:r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Fitness Function</a:t>
            </a:r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Evaluation Process</a:t>
            </a:r>
            <a:endParaRPr lang="en-US" dirty="0"/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Evaluation Result</a:t>
            </a:r>
            <a:endParaRPr lang="en-US" dirty="0"/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Model Explainability</a:t>
            </a:r>
            <a:endParaRPr lang="en-US" dirty="0"/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Conclusion</a:t>
            </a:r>
            <a:endParaRPr lang="en-US" dirty="0"/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Future Scope</a:t>
            </a:r>
            <a:endParaRPr lang="en-US" dirty="0"/>
          </a:p>
          <a:p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Reference</a:t>
            </a:r>
            <a:endParaRPr lang="en-US" dirty="0"/>
          </a:p>
        </p:txBody>
      </p:sp>
      <p:pic>
        <p:nvPicPr>
          <p:cNvPr id="4" name="slide2">
            <a:hlinkClick r:id="" action="ppaction://media"/>
            <a:extLst>
              <a:ext uri="{FF2B5EF4-FFF2-40B4-BE49-F238E27FC236}">
                <a16:creationId xmlns:a16="http://schemas.microsoft.com/office/drawing/2014/main" id="{1A487AAD-A506-1856-5793-E78BA1843A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681" end="3007.17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5912" y="62037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4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4000"/>
    </mc:Choice>
    <mc:Fallback>
      <p:transition spd="slow" advClick="0" advTm="4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6CB-D5F6-6FB0-E5C0-28F23232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831" y="2704911"/>
            <a:ext cx="5652462" cy="73342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C9EA37-1F0B-308E-953E-0F39DCD58D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82755" y="1373161"/>
            <a:ext cx="5652462" cy="480750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Develop a classifier using Genetic Programming (GP) to predict whether a person’s income is above a given threshold, based on demographic and employment features.</a:t>
            </a:r>
            <a:endParaRPr lang="en-US" dirty="0">
              <a:solidFill>
                <a:srgbClr val="1E3F34"/>
              </a:solidFill>
              <a:latin typeface="Neue Haas Grotesk Text Pro"/>
              <a:ea typeface="Calibri"/>
              <a:cs typeface="Calibri"/>
            </a:endParaRPr>
          </a:p>
          <a:p>
            <a:pPr algn="just"/>
            <a:r>
              <a:rPr lang="en-US" sz="3100" dirty="0">
                <a:solidFill>
                  <a:srgbClr val="000000"/>
                </a:solidFill>
                <a:ea typeface="+mn-lt"/>
                <a:cs typeface="+mn-lt"/>
              </a:rPr>
              <a:t>Dataset: Modified Adult dataset (Kaggle)</a:t>
            </a:r>
          </a:p>
          <a:p>
            <a:pPr algn="just"/>
            <a:r>
              <a:rPr lang="en-US" sz="3100" dirty="0">
                <a:solidFill>
                  <a:srgbClr val="000000"/>
                </a:solidFill>
                <a:ea typeface="+mn-lt"/>
                <a:cs typeface="+mn-lt"/>
              </a:rPr>
              <a:t>ML approach: Genetic Programming (GP)</a:t>
            </a:r>
          </a:p>
          <a:p>
            <a:pPr marL="0" indent="0">
              <a:buNone/>
            </a:pPr>
            <a:endParaRPr lang="en-US" sz="31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dirty="0"/>
          </a:p>
        </p:txBody>
      </p:sp>
      <p:pic>
        <p:nvPicPr>
          <p:cNvPr id="3" name="slide3">
            <a:hlinkClick r:id="" action="ppaction://media"/>
            <a:extLst>
              <a:ext uri="{FF2B5EF4-FFF2-40B4-BE49-F238E27FC236}">
                <a16:creationId xmlns:a16="http://schemas.microsoft.com/office/drawing/2014/main" id="{3210E65F-E3C2-C707-9A75-A0F9A96FC9E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329" end="2419.0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4858" y="60716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0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00"/>
    </mc:Choice>
    <mc:Fallback>
      <p:transition spd="slow" advClick="0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49A7-7DC2-51E8-075D-4039AC023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5A7B-3BA6-092E-F7C0-E0B2D508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ABD84-E71F-B940-2BAF-752E144835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12092"/>
            <a:ext cx="10682543" cy="41441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/>
            <a:r>
              <a:rPr lang="en-US" sz="2700" dirty="0">
                <a:solidFill>
                  <a:srgbClr val="000000"/>
                </a:solidFill>
                <a:ea typeface="+mn-lt"/>
                <a:cs typeface="+mn-lt"/>
              </a:rPr>
              <a:t>Dataset was pre-split into training (with labels) and test (without labels).</a:t>
            </a:r>
            <a:endParaRPr lang="en-US" dirty="0"/>
          </a:p>
          <a:p>
            <a:pPr algn="just"/>
            <a:r>
              <a:rPr lang="en-US" sz="2700" dirty="0">
                <a:solidFill>
                  <a:srgbClr val="000000"/>
                </a:solidFill>
                <a:ea typeface="+mn-lt"/>
                <a:cs typeface="+mn-lt"/>
              </a:rPr>
              <a:t>Handled missing values by replacing '?'with the column mode.</a:t>
            </a:r>
          </a:p>
          <a:p>
            <a:pPr algn="just"/>
            <a:r>
              <a:rPr lang="en-US" sz="2700" dirty="0">
                <a:solidFill>
                  <a:srgbClr val="000000"/>
                </a:solidFill>
                <a:ea typeface="+mn-lt"/>
                <a:cs typeface="+mn-lt"/>
              </a:rPr>
              <a:t>Encoded categorical features using Label Encoding for GP compatibility.</a:t>
            </a:r>
          </a:p>
          <a:p>
            <a:pPr algn="just"/>
            <a:r>
              <a:rPr lang="en-US" sz="2700" dirty="0">
                <a:solidFill>
                  <a:srgbClr val="000000"/>
                </a:solidFill>
                <a:ea typeface="+mn-lt"/>
                <a:cs typeface="+mn-lt"/>
              </a:rPr>
              <a:t>Scaled numerical features using </a:t>
            </a:r>
            <a:r>
              <a:rPr lang="en-US" sz="2700" dirty="0" err="1">
                <a:solidFill>
                  <a:srgbClr val="000000"/>
                </a:solidFill>
                <a:ea typeface="+mn-lt"/>
                <a:cs typeface="+mn-lt"/>
              </a:rPr>
              <a:t>StandardScaler</a:t>
            </a:r>
            <a:r>
              <a:rPr lang="en-US" sz="2700" dirty="0">
                <a:solidFill>
                  <a:srgbClr val="000000"/>
                </a:solidFill>
                <a:ea typeface="+mn-lt"/>
                <a:cs typeface="+mn-lt"/>
              </a:rPr>
              <a:t> to normalize ranges.</a:t>
            </a:r>
          </a:p>
          <a:p>
            <a:pPr algn="just"/>
            <a:r>
              <a:rPr lang="en-US" sz="2700" dirty="0">
                <a:solidFill>
                  <a:srgbClr val="000000"/>
                </a:solidFill>
                <a:ea typeface="+mn-lt"/>
                <a:cs typeface="+mn-lt"/>
              </a:rPr>
              <a:t>Train–validation split: 80% training, 20%validation for model evaluation.</a:t>
            </a:r>
          </a:p>
          <a:p>
            <a:pPr>
              <a:buNone/>
            </a:pPr>
            <a:endParaRPr lang="en-US" sz="27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slide 4">
            <a:hlinkClick r:id="" action="ppaction://media"/>
            <a:extLst>
              <a:ext uri="{FF2B5EF4-FFF2-40B4-BE49-F238E27FC236}">
                <a16:creationId xmlns:a16="http://schemas.microsoft.com/office/drawing/2014/main" id="{AE2230B6-1CB9-5CF9-0ABF-B14E41D2B33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76" end="2760.54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0858" y="57704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3000"/>
    </mc:Choice>
    <mc:Fallback>
      <p:transition spd="slow" advClick="0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46C7-D54A-9E90-F958-8C5F9254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/>
              <a:t>Dataset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58F1D-1A52-97B5-F507-9F79D57E0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23465"/>
            <a:ext cx="9647588" cy="4132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en-US" sz="3200" dirty="0">
                <a:latin typeface="Arial"/>
                <a:cs typeface="Arial"/>
              </a:rPr>
              <a:t>•</a:t>
            </a: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15 features: age, </a:t>
            </a:r>
            <a:r>
              <a:rPr lang="en-US" sz="2500" dirty="0" err="1">
                <a:solidFill>
                  <a:srgbClr val="000000"/>
                </a:solidFill>
                <a:ea typeface="+mn-lt"/>
                <a:cs typeface="+mn-lt"/>
              </a:rPr>
              <a:t>workclass</a:t>
            </a: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2500" dirty="0" err="1">
                <a:solidFill>
                  <a:srgbClr val="000000"/>
                </a:solidFill>
                <a:ea typeface="+mn-lt"/>
                <a:cs typeface="+mn-lt"/>
              </a:rPr>
              <a:t>fnlwgt</a:t>
            </a: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, education, education-num, marital status, occupation, relationship, race, sex, capital-gain, capital-loss, hours-per-week, native-country</a:t>
            </a:r>
            <a:endParaRPr lang="en-US" dirty="0"/>
          </a:p>
          <a:p>
            <a:pPr marL="0" indent="0" algn="just">
              <a:buNone/>
            </a:pP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• Binary target: income (0/1)</a:t>
            </a:r>
          </a:p>
          <a:p>
            <a:pPr marL="0" indent="0" algn="just">
              <a:buNone/>
            </a:pPr>
            <a:endParaRPr lang="en-US" sz="25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Slide5">
            <a:hlinkClick r:id="" action="ppaction://media"/>
            <a:extLst>
              <a:ext uri="{FF2B5EF4-FFF2-40B4-BE49-F238E27FC236}">
                <a16:creationId xmlns:a16="http://schemas.microsoft.com/office/drawing/2014/main" id="{E7FB3D75-1386-AC99-F179-61F8F2264CC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56" end="5085.72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7963" y="62239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1000"/>
    </mc:Choice>
    <mc:Fallback>
      <p:transition spd="slow" advClick="0" advTm="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B51E7-645D-80B7-346C-C6167D6FD7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657230"/>
            <a:ext cx="10923934" cy="4833297"/>
          </a:xfrm>
        </p:spPr>
        <p:txBody>
          <a:bodyPr/>
          <a:lstStyle/>
          <a:p>
            <a:pPr marL="168275" indent="-168275"/>
            <a:r>
              <a:rPr lang="en-US" dirty="0"/>
              <a:t>Model Selection-Why Genetic Programming</a:t>
            </a:r>
          </a:p>
        </p:txBody>
      </p:sp>
      <p:pic>
        <p:nvPicPr>
          <p:cNvPr id="4" name="Slide6">
            <a:hlinkClick r:id="" action="ppaction://media"/>
            <a:extLst>
              <a:ext uri="{FF2B5EF4-FFF2-40B4-BE49-F238E27FC236}">
                <a16:creationId xmlns:a16="http://schemas.microsoft.com/office/drawing/2014/main" id="{BB102772-06E0-938B-42E1-F62F88312FF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359" end="2181.14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6325" y="61139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14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000"/>
    </mc:Choice>
    <mc:Fallback>
      <p:transition spd="slow" advClick="0"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70761A-9552-B601-5C3D-862F65C6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/>
              <a:t>Genetic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BCE38-B3C4-94F1-6A2F-9E1B62C2C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36165"/>
            <a:ext cx="10409588" cy="4120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algn="just"/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Evolves symbolic expressions automatically</a:t>
            </a:r>
          </a:p>
          <a:p>
            <a:pPr algn="just"/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Captures nonlinear relationships</a:t>
            </a:r>
          </a:p>
          <a:p>
            <a:pPr algn="just"/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Does not require predefined architecture</a:t>
            </a:r>
          </a:p>
          <a:p>
            <a:pPr algn="just"/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Produces interpretable models</a:t>
            </a:r>
          </a:p>
          <a:p>
            <a:endParaRPr lang="en-US" dirty="0"/>
          </a:p>
        </p:txBody>
      </p:sp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D64D4087-313B-7A3B-0231-52FA1A67EBF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60" end="3161.68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9392" y="61309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6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0"/>
    </mc:Choice>
    <mc:Fallback>
      <p:transition spd="slow" advClick="0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DA1D7-12CF-390C-40C0-231F03E5A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BC1341-5A19-316A-5DC0-BB0D83FD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 dirty="0"/>
              <a:t>Genetic Programming-Function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ECDD3-C819-1526-9FDD-86CE6D1CE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36165"/>
            <a:ext cx="10409588" cy="4120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algn="just"/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Arithmetic: Add, Sub, Mul, </a:t>
            </a:r>
            <a:r>
              <a:rPr lang="en-US" sz="2500" dirty="0" err="1">
                <a:solidFill>
                  <a:srgbClr val="000000"/>
                </a:solidFill>
                <a:ea typeface="+mn-lt"/>
                <a:cs typeface="+mn-lt"/>
              </a:rPr>
              <a:t>SafeDiv</a:t>
            </a:r>
            <a:endParaRPr lang="en-US" sz="25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Unary: Neg, </a:t>
            </a:r>
            <a:r>
              <a:rPr lang="en-US" sz="2500" dirty="0" err="1">
                <a:solidFill>
                  <a:srgbClr val="000000"/>
                </a:solidFill>
                <a:ea typeface="+mn-lt"/>
                <a:cs typeface="+mn-lt"/>
              </a:rPr>
              <a:t>SafeLog</a:t>
            </a:r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, Sin, Cos</a:t>
            </a:r>
          </a:p>
          <a:p>
            <a:pPr algn="just"/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Constants: Ephemeral random constants (-1 to 1)</a:t>
            </a:r>
          </a:p>
          <a:p>
            <a:pPr algn="just"/>
            <a:r>
              <a:rPr lang="en-US" sz="2500" dirty="0">
                <a:solidFill>
                  <a:srgbClr val="000000"/>
                </a:solidFill>
                <a:ea typeface="+mn-lt"/>
                <a:cs typeface="+mn-lt"/>
              </a:rPr>
              <a:t>Helper functions ensure numerical stability</a:t>
            </a:r>
          </a:p>
          <a:p>
            <a:endParaRPr lang="en-US" dirty="0"/>
          </a:p>
        </p:txBody>
      </p:sp>
      <p:pic>
        <p:nvPicPr>
          <p:cNvPr id="2" name="Slide8">
            <a:hlinkClick r:id="" action="ppaction://media"/>
            <a:extLst>
              <a:ext uri="{FF2B5EF4-FFF2-40B4-BE49-F238E27FC236}">
                <a16:creationId xmlns:a16="http://schemas.microsoft.com/office/drawing/2014/main" id="{18E86872-41DB-6D26-25A4-2E8B9AA4793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17" end="2281.73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4281" y="62239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6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4000"/>
    </mc:Choice>
    <mc:Fallback>
      <p:transition spd="slow" advClick="0" advTm="5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1925F-15CF-E671-1BAF-C9A87924F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913827C-DA0A-9FD5-6566-43C756C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 dirty="0"/>
              <a:t>GP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C22AB-4EAC-731A-0F7D-060F7DF46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655" y="803568"/>
            <a:ext cx="10932752" cy="41201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b="1" dirty="0"/>
          </a:p>
          <a:p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POPULATION SIZE: 800                                </a:t>
            </a:r>
            <a:endParaRPr lang="en-US" dirty="0"/>
          </a:p>
          <a:p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GENERATIONS: 100</a:t>
            </a:r>
          </a:p>
          <a:p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CROSSOVER: 0.9</a:t>
            </a:r>
          </a:p>
          <a:p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MUTATION: 0.4</a:t>
            </a:r>
          </a:p>
          <a:p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MIN_TREE_HEIGHT = 1</a:t>
            </a:r>
          </a:p>
          <a:p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MAX_TREE_HEIGHT = 7</a:t>
            </a:r>
          </a:p>
          <a:p>
            <a:endParaRPr lang="en-US" sz="2000" dirty="0">
              <a:solidFill>
                <a:srgbClr val="000000"/>
              </a:solidFill>
              <a:latin typeface="Neue Haas Grotesk Text Pro"/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511FA-9906-4F64-2E61-3ED84DFE80E4}"/>
              </a:ext>
            </a:extLst>
          </p:cNvPr>
          <p:cNvSpPr txBox="1"/>
          <p:nvPr/>
        </p:nvSpPr>
        <p:spPr>
          <a:xfrm>
            <a:off x="5425253" y="1718262"/>
            <a:ext cx="6146800" cy="39456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LIMIT_TREE_HEIGHT = 35</a:t>
            </a:r>
            <a:endParaRPr lang="en-US" sz="2000" dirty="0"/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MUT_MIN_TREE_HEIGHT = 0</a:t>
            </a:r>
            <a:endParaRPr lang="en-US" sz="2000" dirty="0"/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MUT_MAX_TREE_HEIGHT = 3</a:t>
            </a:r>
            <a:endParaRPr lang="en-US" sz="2000" dirty="0"/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HALL OF FAME: 15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RANDOM_SEED=42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000" dirty="0"/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en-US" sz="3200" dirty="0">
              <a:latin typeface="Calibri"/>
              <a:ea typeface="Calibri"/>
              <a:cs typeface="Calibri"/>
            </a:endParaRPr>
          </a:p>
          <a:p>
            <a:pPr algn="l"/>
            <a:endParaRPr lang="en-US" dirty="0"/>
          </a:p>
        </p:txBody>
      </p:sp>
      <p:pic>
        <p:nvPicPr>
          <p:cNvPr id="4" name="SLide9">
            <a:hlinkClick r:id="" action="ppaction://media"/>
            <a:extLst>
              <a:ext uri="{FF2B5EF4-FFF2-40B4-BE49-F238E27FC236}">
                <a16:creationId xmlns:a16="http://schemas.microsoft.com/office/drawing/2014/main" id="{F9CDD95C-4B3B-870D-5566-EB4E15B91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2647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2000"/>
    </mc:Choice>
    <mc:Fallback>
      <p:transition spd="slow" advClick="0" advTm="1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bstractShapeImpact2">
  <a:themeElements>
    <a:clrScheme name="Abstract-shapes 2">
      <a:dk1>
        <a:srgbClr val="FFE7F9"/>
      </a:dk1>
      <a:lt1>
        <a:srgbClr val="000000"/>
      </a:lt1>
      <a:dk2>
        <a:srgbClr val="FFFFFF"/>
      </a:dk2>
      <a:lt2>
        <a:srgbClr val="1C1C7F"/>
      </a:lt2>
      <a:accent1>
        <a:srgbClr val="1E3F34"/>
      </a:accent1>
      <a:accent2>
        <a:srgbClr val="BE92B3"/>
      </a:accent2>
      <a:accent3>
        <a:srgbClr val="E2F0E3"/>
      </a:accent3>
      <a:accent4>
        <a:srgbClr val="2C7733"/>
      </a:accent4>
      <a:accent5>
        <a:srgbClr val="D9F5FC"/>
      </a:accent5>
      <a:accent6>
        <a:srgbClr val="D30303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stract-shapes_Brand-Proposal_win32_SD_V8" id="{FDEACBDA-4C03-49D9-AD64-CA094C8C4D96}" vid="{CADBDCF1-D7E0-430A-A5E9-74FF6732C4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sharepoint/v3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</TotalTime>
  <Words>656</Words>
  <Application>Microsoft Office PowerPoint</Application>
  <PresentationFormat>Widescreen</PresentationFormat>
  <Paragraphs>132</Paragraphs>
  <Slides>17</Slides>
  <Notes>10</Notes>
  <HiddenSlides>0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Neue Haas Grotesk Text Pro</vt:lpstr>
      <vt:lpstr>Times New Roman</vt:lpstr>
      <vt:lpstr>Wingdings</vt:lpstr>
      <vt:lpstr>AbstractShapeImpact2</vt:lpstr>
      <vt:lpstr>Evolutionary Algorithms Project</vt:lpstr>
      <vt:lpstr>Table of Content</vt:lpstr>
      <vt:lpstr>Problem Statement</vt:lpstr>
      <vt:lpstr>Data Processing</vt:lpstr>
      <vt:lpstr>Dataset Features</vt:lpstr>
      <vt:lpstr>PowerPoint Presentation</vt:lpstr>
      <vt:lpstr>Genetic Programming</vt:lpstr>
      <vt:lpstr>Genetic Programming-Function Set</vt:lpstr>
      <vt:lpstr>GP Configuration</vt:lpstr>
      <vt:lpstr>Fitness Function</vt:lpstr>
      <vt:lpstr>Evaluation Process</vt:lpstr>
      <vt:lpstr>Evaluation Results</vt:lpstr>
      <vt:lpstr>Model Explainability</vt:lpstr>
      <vt:lpstr>Conclusion</vt:lpstr>
      <vt:lpstr>Future Scope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Ashik</dc:creator>
  <cp:lastModifiedBy>Ashik Kannampilly Janardhanan</cp:lastModifiedBy>
  <cp:revision>7</cp:revision>
  <dcterms:created xsi:type="dcterms:W3CDTF">2025-11-14T11:32:27Z</dcterms:created>
  <dcterms:modified xsi:type="dcterms:W3CDTF">2025-11-16T18:29:13Z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